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6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104" r:id="rId3"/>
    <p:sldId id="305" r:id="rId5"/>
    <p:sldId id="257" r:id="rId6"/>
    <p:sldId id="2205" r:id="rId7"/>
    <p:sldId id="2203" r:id="rId8"/>
    <p:sldId id="403" r:id="rId9"/>
    <p:sldId id="2181" r:id="rId10"/>
    <p:sldId id="2124" r:id="rId11"/>
    <p:sldId id="2192" r:id="rId12"/>
    <p:sldId id="2202" r:id="rId13"/>
    <p:sldId id="2173" r:id="rId14"/>
    <p:sldId id="2174" r:id="rId15"/>
    <p:sldId id="2193" r:id="rId16"/>
    <p:sldId id="2194" r:id="rId17"/>
    <p:sldId id="2195" r:id="rId18"/>
    <p:sldId id="2196" r:id="rId19"/>
    <p:sldId id="2175" r:id="rId20"/>
    <p:sldId id="2176" r:id="rId21"/>
    <p:sldId id="415" r:id="rId22"/>
  </p:sldIdLst>
  <p:sldSz cx="12192000" cy="6858000"/>
  <p:notesSz cx="6858000" cy="9144000"/>
  <p:embeddedFontLs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方正楷体_GB2312" panose="02000000000000000000" charset="-122"/>
      <p:regular r:id="rId32"/>
    </p:embeddedFont>
    <p:embeddedFont>
      <p:font typeface="思源黑体 CN Bold" panose="020B0800000000000000" charset="-122"/>
      <p:bold r:id="rId33"/>
    </p:embeddedFont>
    <p:embeddedFont>
      <p:font typeface="7th Service" pitchFamily="2" charset="0"/>
      <p:regular r:id="rId34"/>
    </p:embeddedFont>
    <p:embeddedFont>
      <p:font typeface="微软雅黑" panose="020B0503020204020204" charset="-122"/>
      <p:regular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Josefin Sans" panose="00000500000000000000" pitchFamily="2" charset="0"/>
      <p:regular r:id="rId40"/>
      <p:bold r:id="rId41"/>
      <p:italic r:id="rId42"/>
      <p:boldItalic r:id="rId43"/>
    </p:embeddedFont>
    <p:embeddedFont>
      <p:font typeface="Segoe UI Light" panose="020B0502040204020203" pitchFamily="34" charset="0"/>
      <p:regular r:id="rId44"/>
      <p:italic r:id="rId45"/>
    </p:embeddedFont>
    <p:embeddedFont>
      <p:font typeface="366-CAI978" panose="000B0600000000000000" pitchFamily="34" charset="0"/>
      <p:regular r:id="rId46"/>
    </p:embeddedFont>
    <p:embeddedFont>
      <p:font typeface="阿里妈妈数黑体" pitchFamily="2" charset="-122"/>
      <p:bold r:id="rId47"/>
    </p:embeddedFont>
    <p:embeddedFont>
      <p:font typeface="Daytona" panose="020B0604030500040204" pitchFamily="34" charset="0"/>
      <p:regular r:id="rId48"/>
      <p:bold r:id="rId49"/>
      <p:italic r:id="rId50"/>
      <p:boldItalic r:id="rId51"/>
    </p:embeddedFont>
    <p:embeddedFont>
      <p:font typeface="标准粗黑" panose="02000503000000000000" charset="-122"/>
      <p:regular r:id="rId52"/>
    </p:embeddedFont>
    <p:embeddedFont>
      <p:font typeface="方正公文小标宋" panose="02000500000000000000" charset="-122"/>
      <p:regular r:id="rId53"/>
    </p:embeddedFont>
    <p:embeddedFont>
      <p:font typeface="方正兰亭黑简体" panose="02000000000000000000" charset="-122"/>
      <p:regular r:id="rId54"/>
    </p:embeddedFont>
    <p:embeddedFont>
      <p:font typeface="得意黑" pitchFamily="50" charset="-122"/>
      <p:italic r:id="rId55"/>
    </p:embeddedFont>
    <p:embeddedFont>
      <p:font typeface="等线 Light" panose="02010600030101010101" charset="-122"/>
      <p:regular r:id="rId56"/>
    </p:embeddedFont>
    <p:embeddedFont>
      <p:font typeface="等线" panose="02010600030101010101" charset="-122"/>
      <p:regular r:id="rId57"/>
    </p:embeddedFont>
    <p:embeddedFont>
      <p:font typeface="Calibri" panose="020F0502020204030204" charset="0"/>
      <p:regular r:id="rId58"/>
      <p:bold r:id="rId59"/>
      <p:italic r:id="rId60"/>
      <p:boldItalic r:id="rId6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莫启南" initials="莫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5EB"/>
    <a:srgbClr val="15A0FF"/>
    <a:srgbClr val="6D99F2"/>
    <a:srgbClr val="FFE0E5"/>
    <a:srgbClr val="89CFFF"/>
    <a:srgbClr val="DFE5FB"/>
    <a:srgbClr val="04BAC7"/>
    <a:srgbClr val="C4F9F1"/>
    <a:srgbClr val="0E5CCE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444" autoAdjust="0"/>
  </p:normalViewPr>
  <p:slideViewPr>
    <p:cSldViewPr snapToGrid="0">
      <p:cViewPr varScale="1">
        <p:scale>
          <a:sx n="112" d="100"/>
          <a:sy n="112" d="100"/>
        </p:scale>
        <p:origin x="600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font" Target="fonts/font34.fntdata"/><Relationship Id="rId60" Type="http://schemas.openxmlformats.org/officeDocument/2006/relationships/font" Target="fonts/font33.fntdata"/><Relationship Id="rId6" Type="http://schemas.openxmlformats.org/officeDocument/2006/relationships/slide" Target="slides/slide3.xml"/><Relationship Id="rId59" Type="http://schemas.openxmlformats.org/officeDocument/2006/relationships/font" Target="fonts/font32.fntdata"/><Relationship Id="rId58" Type="http://schemas.openxmlformats.org/officeDocument/2006/relationships/font" Target="fonts/font31.fntdata"/><Relationship Id="rId57" Type="http://schemas.openxmlformats.org/officeDocument/2006/relationships/font" Target="fonts/font30.fntdata"/><Relationship Id="rId56" Type="http://schemas.openxmlformats.org/officeDocument/2006/relationships/font" Target="fonts/font29.fntdata"/><Relationship Id="rId55" Type="http://schemas.openxmlformats.org/officeDocument/2006/relationships/font" Target="fonts/font28.fntdata"/><Relationship Id="rId54" Type="http://schemas.openxmlformats.org/officeDocument/2006/relationships/font" Target="fonts/font27.fntdata"/><Relationship Id="rId53" Type="http://schemas.openxmlformats.org/officeDocument/2006/relationships/font" Target="fonts/font26.fntdata"/><Relationship Id="rId52" Type="http://schemas.openxmlformats.org/officeDocument/2006/relationships/font" Target="fonts/font25.fntdata"/><Relationship Id="rId51" Type="http://schemas.openxmlformats.org/officeDocument/2006/relationships/font" Target="fonts/font24.fntdata"/><Relationship Id="rId50" Type="http://schemas.openxmlformats.org/officeDocument/2006/relationships/font" Target="fonts/font23.fntdata"/><Relationship Id="rId5" Type="http://schemas.openxmlformats.org/officeDocument/2006/relationships/slide" Target="slides/slide2.xml"/><Relationship Id="rId49" Type="http://schemas.openxmlformats.org/officeDocument/2006/relationships/font" Target="fonts/font22.fntdata"/><Relationship Id="rId48" Type="http://schemas.openxmlformats.org/officeDocument/2006/relationships/font" Target="fonts/font21.fntdata"/><Relationship Id="rId47" Type="http://schemas.openxmlformats.org/officeDocument/2006/relationships/font" Target="fonts/font20.fntdata"/><Relationship Id="rId46" Type="http://schemas.openxmlformats.org/officeDocument/2006/relationships/font" Target="fonts/font19.fntdata"/><Relationship Id="rId45" Type="http://schemas.openxmlformats.org/officeDocument/2006/relationships/font" Target="fonts/font18.fntdata"/><Relationship Id="rId44" Type="http://schemas.openxmlformats.org/officeDocument/2006/relationships/font" Target="fonts/font17.fntdata"/><Relationship Id="rId43" Type="http://schemas.openxmlformats.org/officeDocument/2006/relationships/font" Target="fonts/font16.fntdata"/><Relationship Id="rId42" Type="http://schemas.openxmlformats.org/officeDocument/2006/relationships/font" Target="fonts/font15.fntdata"/><Relationship Id="rId41" Type="http://schemas.openxmlformats.org/officeDocument/2006/relationships/font" Target="fonts/font14.fntdata"/><Relationship Id="rId40" Type="http://schemas.openxmlformats.org/officeDocument/2006/relationships/font" Target="fonts/font1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38" Type="http://schemas.openxmlformats.org/officeDocument/2006/relationships/font" Target="fonts/font11.fntdata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07EFD-E010-47E4-8C83-34E1C49C3B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C8DC5-AF0C-495D-ACA3-1471692974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C8DC5-AF0C-495D-ACA3-1471692974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C8DC5-AF0C-495D-ACA3-1471692974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E7500-6516-4FFC-9EF1-FE977AA2252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C8DC5-AF0C-495D-ACA3-1471692974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C8DC5-AF0C-495D-ACA3-1471692974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111FB-1F7D-4FAB-A4EF-5CB9150CEB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b="1" kern="1200" dirty="0">
              <a:solidFill>
                <a:srgbClr val="FF0000"/>
              </a:solidFill>
              <a:latin typeface="Daytona" panose="020B060403050004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C8DC5-AF0C-495D-ACA3-1471692974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2000" b="1" kern="1200" dirty="0">
              <a:solidFill>
                <a:srgbClr val="FF0000"/>
              </a:solidFill>
              <a:latin typeface="Daytona" panose="020B060403050004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C8DC5-AF0C-495D-ACA3-1471692974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C8DC5-AF0C-495D-ACA3-1471692974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7AC56-1312-4A59-B08E-1C337D315A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F35CD-83EE-4266-8EE7-393535DDD2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image" Target="../media/image24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3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32.svg"/><Relationship Id="rId7" Type="http://schemas.openxmlformats.org/officeDocument/2006/relationships/image" Target="../media/image31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28.sv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3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28.svg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33.png"/><Relationship Id="rId10" Type="http://schemas.openxmlformats.org/officeDocument/2006/relationships/hyperlink" Target="12&#26376;16&#26085;(1)\12&#26376;16&#26085;(1).mp4" TargetMode="Externa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tags" Target="../tags/tag4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image" Target="../media/image5.jpeg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12.xml"/><Relationship Id="rId22" Type="http://schemas.openxmlformats.org/officeDocument/2006/relationships/tags" Target="../tags/tag15.xml"/><Relationship Id="rId21" Type="http://schemas.openxmlformats.org/officeDocument/2006/relationships/image" Target="../media/image8.png"/><Relationship Id="rId20" Type="http://schemas.openxmlformats.org/officeDocument/2006/relationships/tags" Target="../tags/tag14.xml"/><Relationship Id="rId2" Type="http://schemas.openxmlformats.org/officeDocument/2006/relationships/image" Target="../media/image1.png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image" Target="../media/image7.jpeg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6.jpeg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tags" Target="../tags/tag18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17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tags" Target="../tags/tag20.xml"/><Relationship Id="rId4" Type="http://schemas.openxmlformats.org/officeDocument/2006/relationships/image" Target="../media/image12.png"/><Relationship Id="rId3" Type="http://schemas.openxmlformats.org/officeDocument/2006/relationships/tags" Target="../tags/tag19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tags" Target="../tags/tag2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209" y="0"/>
            <a:ext cx="12194209" cy="6858000"/>
          </a:xfrm>
          <a:prstGeom prst="rect">
            <a:avLst/>
          </a:prstGeom>
          <a:gradFill flip="none" rotWithShape="1">
            <a:gsLst>
              <a:gs pos="1000">
                <a:srgbClr val="003570">
                  <a:alpha val="10000"/>
                </a:srgbClr>
              </a:gs>
              <a:gs pos="97000">
                <a:schemeClr val="bg1">
                  <a:alpha val="60000"/>
                </a:schemeClr>
              </a:gs>
              <a:gs pos="45000">
                <a:schemeClr val="bg1">
                  <a:alpha val="1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sp>
        <p:nvSpPr>
          <p:cNvPr id="9" name="任意多边形: 形状 8"/>
          <p:cNvSpPr/>
          <p:nvPr/>
        </p:nvSpPr>
        <p:spPr>
          <a:xfrm>
            <a:off x="7169330" y="1707249"/>
            <a:ext cx="377158" cy="1674349"/>
          </a:xfrm>
          <a:custGeom>
            <a:avLst/>
            <a:gdLst>
              <a:gd name="connsiteX0" fmla="*/ 360907 w 377158"/>
              <a:gd name="connsiteY0" fmla="*/ 1641846 h 1674349"/>
              <a:gd name="connsiteX1" fmla="*/ 377158 w 377158"/>
              <a:gd name="connsiteY1" fmla="*/ 1658097 h 1674349"/>
              <a:gd name="connsiteX2" fmla="*/ 360907 w 377158"/>
              <a:gd name="connsiteY2" fmla="*/ 1674349 h 1674349"/>
              <a:gd name="connsiteX3" fmla="*/ 344655 w 377158"/>
              <a:gd name="connsiteY3" fmla="*/ 1658097 h 1674349"/>
              <a:gd name="connsiteX4" fmla="*/ 360907 w 377158"/>
              <a:gd name="connsiteY4" fmla="*/ 1641846 h 1674349"/>
              <a:gd name="connsiteX5" fmla="*/ 274743 w 377158"/>
              <a:gd name="connsiteY5" fmla="*/ 1641846 h 1674349"/>
              <a:gd name="connsiteX6" fmla="*/ 290994 w 377158"/>
              <a:gd name="connsiteY6" fmla="*/ 1658097 h 1674349"/>
              <a:gd name="connsiteX7" fmla="*/ 274743 w 377158"/>
              <a:gd name="connsiteY7" fmla="*/ 1674349 h 1674349"/>
              <a:gd name="connsiteX8" fmla="*/ 258491 w 377158"/>
              <a:gd name="connsiteY8" fmla="*/ 1658097 h 1674349"/>
              <a:gd name="connsiteX9" fmla="*/ 274743 w 377158"/>
              <a:gd name="connsiteY9" fmla="*/ 1641846 h 1674349"/>
              <a:gd name="connsiteX10" fmla="*/ 188579 w 377158"/>
              <a:gd name="connsiteY10" fmla="*/ 1641846 h 1674349"/>
              <a:gd name="connsiteX11" fmla="*/ 204831 w 377158"/>
              <a:gd name="connsiteY11" fmla="*/ 1658097 h 1674349"/>
              <a:gd name="connsiteX12" fmla="*/ 188579 w 377158"/>
              <a:gd name="connsiteY12" fmla="*/ 1674349 h 1674349"/>
              <a:gd name="connsiteX13" fmla="*/ 172328 w 377158"/>
              <a:gd name="connsiteY13" fmla="*/ 1658097 h 1674349"/>
              <a:gd name="connsiteX14" fmla="*/ 188579 w 377158"/>
              <a:gd name="connsiteY14" fmla="*/ 1641846 h 1674349"/>
              <a:gd name="connsiteX15" fmla="*/ 102415 w 377158"/>
              <a:gd name="connsiteY15" fmla="*/ 1641846 h 1674349"/>
              <a:gd name="connsiteX16" fmla="*/ 118667 w 377158"/>
              <a:gd name="connsiteY16" fmla="*/ 1658097 h 1674349"/>
              <a:gd name="connsiteX17" fmla="*/ 102415 w 377158"/>
              <a:gd name="connsiteY17" fmla="*/ 1674349 h 1674349"/>
              <a:gd name="connsiteX18" fmla="*/ 86164 w 377158"/>
              <a:gd name="connsiteY18" fmla="*/ 1658097 h 1674349"/>
              <a:gd name="connsiteX19" fmla="*/ 102415 w 377158"/>
              <a:gd name="connsiteY19" fmla="*/ 1641846 h 1674349"/>
              <a:gd name="connsiteX20" fmla="*/ 16251 w 377158"/>
              <a:gd name="connsiteY20" fmla="*/ 1641846 h 1674349"/>
              <a:gd name="connsiteX21" fmla="*/ 32503 w 377158"/>
              <a:gd name="connsiteY21" fmla="*/ 1658097 h 1674349"/>
              <a:gd name="connsiteX22" fmla="*/ 16251 w 377158"/>
              <a:gd name="connsiteY22" fmla="*/ 1674349 h 1674349"/>
              <a:gd name="connsiteX23" fmla="*/ 0 w 377158"/>
              <a:gd name="connsiteY23" fmla="*/ 1658097 h 1674349"/>
              <a:gd name="connsiteX24" fmla="*/ 16251 w 377158"/>
              <a:gd name="connsiteY24" fmla="*/ 1641846 h 1674349"/>
              <a:gd name="connsiteX25" fmla="*/ 274743 w 377158"/>
              <a:gd name="connsiteY25" fmla="*/ 1555498 h 1674349"/>
              <a:gd name="connsiteX26" fmla="*/ 290995 w 377158"/>
              <a:gd name="connsiteY26" fmla="*/ 1571749 h 1674349"/>
              <a:gd name="connsiteX27" fmla="*/ 274743 w 377158"/>
              <a:gd name="connsiteY27" fmla="*/ 1588001 h 1674349"/>
              <a:gd name="connsiteX28" fmla="*/ 258491 w 377158"/>
              <a:gd name="connsiteY28" fmla="*/ 1571749 h 1674349"/>
              <a:gd name="connsiteX29" fmla="*/ 274743 w 377158"/>
              <a:gd name="connsiteY29" fmla="*/ 1555498 h 1674349"/>
              <a:gd name="connsiteX30" fmla="*/ 188579 w 377158"/>
              <a:gd name="connsiteY30" fmla="*/ 1555498 h 1674349"/>
              <a:gd name="connsiteX31" fmla="*/ 204831 w 377158"/>
              <a:gd name="connsiteY31" fmla="*/ 1571749 h 1674349"/>
              <a:gd name="connsiteX32" fmla="*/ 188579 w 377158"/>
              <a:gd name="connsiteY32" fmla="*/ 1588001 h 1674349"/>
              <a:gd name="connsiteX33" fmla="*/ 172328 w 377158"/>
              <a:gd name="connsiteY33" fmla="*/ 1571749 h 1674349"/>
              <a:gd name="connsiteX34" fmla="*/ 188579 w 377158"/>
              <a:gd name="connsiteY34" fmla="*/ 1555498 h 1674349"/>
              <a:gd name="connsiteX35" fmla="*/ 102415 w 377158"/>
              <a:gd name="connsiteY35" fmla="*/ 1555498 h 1674349"/>
              <a:gd name="connsiteX36" fmla="*/ 118667 w 377158"/>
              <a:gd name="connsiteY36" fmla="*/ 1571749 h 1674349"/>
              <a:gd name="connsiteX37" fmla="*/ 102415 w 377158"/>
              <a:gd name="connsiteY37" fmla="*/ 1588001 h 1674349"/>
              <a:gd name="connsiteX38" fmla="*/ 86164 w 377158"/>
              <a:gd name="connsiteY38" fmla="*/ 1571749 h 1674349"/>
              <a:gd name="connsiteX39" fmla="*/ 102415 w 377158"/>
              <a:gd name="connsiteY39" fmla="*/ 1555498 h 1674349"/>
              <a:gd name="connsiteX40" fmla="*/ 16251 w 377158"/>
              <a:gd name="connsiteY40" fmla="*/ 1555498 h 1674349"/>
              <a:gd name="connsiteX41" fmla="*/ 32503 w 377158"/>
              <a:gd name="connsiteY41" fmla="*/ 1571749 h 1674349"/>
              <a:gd name="connsiteX42" fmla="*/ 16251 w 377158"/>
              <a:gd name="connsiteY42" fmla="*/ 1588001 h 1674349"/>
              <a:gd name="connsiteX43" fmla="*/ 0 w 377158"/>
              <a:gd name="connsiteY43" fmla="*/ 1571749 h 1674349"/>
              <a:gd name="connsiteX44" fmla="*/ 16251 w 377158"/>
              <a:gd name="connsiteY44" fmla="*/ 1555498 h 1674349"/>
              <a:gd name="connsiteX45" fmla="*/ 360907 w 377158"/>
              <a:gd name="connsiteY45" fmla="*/ 1555437 h 1674349"/>
              <a:gd name="connsiteX46" fmla="*/ 377158 w 377158"/>
              <a:gd name="connsiteY46" fmla="*/ 1571688 h 1674349"/>
              <a:gd name="connsiteX47" fmla="*/ 360907 w 377158"/>
              <a:gd name="connsiteY47" fmla="*/ 1587940 h 1674349"/>
              <a:gd name="connsiteX48" fmla="*/ 344655 w 377158"/>
              <a:gd name="connsiteY48" fmla="*/ 1571688 h 1674349"/>
              <a:gd name="connsiteX49" fmla="*/ 360907 w 377158"/>
              <a:gd name="connsiteY49" fmla="*/ 1555437 h 1674349"/>
              <a:gd name="connsiteX50" fmla="*/ 360907 w 377158"/>
              <a:gd name="connsiteY50" fmla="*/ 1469027 h 1674349"/>
              <a:gd name="connsiteX51" fmla="*/ 377158 w 377158"/>
              <a:gd name="connsiteY51" fmla="*/ 1485279 h 1674349"/>
              <a:gd name="connsiteX52" fmla="*/ 360907 w 377158"/>
              <a:gd name="connsiteY52" fmla="*/ 1501530 h 1674349"/>
              <a:gd name="connsiteX53" fmla="*/ 344655 w 377158"/>
              <a:gd name="connsiteY53" fmla="*/ 1485279 h 1674349"/>
              <a:gd name="connsiteX54" fmla="*/ 360907 w 377158"/>
              <a:gd name="connsiteY54" fmla="*/ 1469027 h 1674349"/>
              <a:gd name="connsiteX55" fmla="*/ 274743 w 377158"/>
              <a:gd name="connsiteY55" fmla="*/ 1469027 h 1674349"/>
              <a:gd name="connsiteX56" fmla="*/ 290994 w 377158"/>
              <a:gd name="connsiteY56" fmla="*/ 1485279 h 1674349"/>
              <a:gd name="connsiteX57" fmla="*/ 274743 w 377158"/>
              <a:gd name="connsiteY57" fmla="*/ 1501530 h 1674349"/>
              <a:gd name="connsiteX58" fmla="*/ 258491 w 377158"/>
              <a:gd name="connsiteY58" fmla="*/ 1485279 h 1674349"/>
              <a:gd name="connsiteX59" fmla="*/ 274743 w 377158"/>
              <a:gd name="connsiteY59" fmla="*/ 1469027 h 1674349"/>
              <a:gd name="connsiteX60" fmla="*/ 188579 w 377158"/>
              <a:gd name="connsiteY60" fmla="*/ 1469027 h 1674349"/>
              <a:gd name="connsiteX61" fmla="*/ 204831 w 377158"/>
              <a:gd name="connsiteY61" fmla="*/ 1485279 h 1674349"/>
              <a:gd name="connsiteX62" fmla="*/ 188579 w 377158"/>
              <a:gd name="connsiteY62" fmla="*/ 1501530 h 1674349"/>
              <a:gd name="connsiteX63" fmla="*/ 172328 w 377158"/>
              <a:gd name="connsiteY63" fmla="*/ 1485279 h 1674349"/>
              <a:gd name="connsiteX64" fmla="*/ 188579 w 377158"/>
              <a:gd name="connsiteY64" fmla="*/ 1469027 h 1674349"/>
              <a:gd name="connsiteX65" fmla="*/ 102415 w 377158"/>
              <a:gd name="connsiteY65" fmla="*/ 1469027 h 1674349"/>
              <a:gd name="connsiteX66" fmla="*/ 118667 w 377158"/>
              <a:gd name="connsiteY66" fmla="*/ 1485279 h 1674349"/>
              <a:gd name="connsiteX67" fmla="*/ 102415 w 377158"/>
              <a:gd name="connsiteY67" fmla="*/ 1501530 h 1674349"/>
              <a:gd name="connsiteX68" fmla="*/ 86164 w 377158"/>
              <a:gd name="connsiteY68" fmla="*/ 1485279 h 1674349"/>
              <a:gd name="connsiteX69" fmla="*/ 102415 w 377158"/>
              <a:gd name="connsiteY69" fmla="*/ 1469027 h 1674349"/>
              <a:gd name="connsiteX70" fmla="*/ 16251 w 377158"/>
              <a:gd name="connsiteY70" fmla="*/ 1469027 h 1674349"/>
              <a:gd name="connsiteX71" fmla="*/ 32503 w 377158"/>
              <a:gd name="connsiteY71" fmla="*/ 1485279 h 1674349"/>
              <a:gd name="connsiteX72" fmla="*/ 16251 w 377158"/>
              <a:gd name="connsiteY72" fmla="*/ 1501530 h 1674349"/>
              <a:gd name="connsiteX73" fmla="*/ 0 w 377158"/>
              <a:gd name="connsiteY73" fmla="*/ 1485279 h 1674349"/>
              <a:gd name="connsiteX74" fmla="*/ 16251 w 377158"/>
              <a:gd name="connsiteY74" fmla="*/ 1469027 h 1674349"/>
              <a:gd name="connsiteX75" fmla="*/ 360907 w 377158"/>
              <a:gd name="connsiteY75" fmla="*/ 1382618 h 1674349"/>
              <a:gd name="connsiteX76" fmla="*/ 377158 w 377158"/>
              <a:gd name="connsiteY76" fmla="*/ 1398869 h 1674349"/>
              <a:gd name="connsiteX77" fmla="*/ 360907 w 377158"/>
              <a:gd name="connsiteY77" fmla="*/ 1415121 h 1674349"/>
              <a:gd name="connsiteX78" fmla="*/ 344655 w 377158"/>
              <a:gd name="connsiteY78" fmla="*/ 1398869 h 1674349"/>
              <a:gd name="connsiteX79" fmla="*/ 360907 w 377158"/>
              <a:gd name="connsiteY79" fmla="*/ 1382618 h 1674349"/>
              <a:gd name="connsiteX80" fmla="*/ 274743 w 377158"/>
              <a:gd name="connsiteY80" fmla="*/ 1382618 h 1674349"/>
              <a:gd name="connsiteX81" fmla="*/ 290994 w 377158"/>
              <a:gd name="connsiteY81" fmla="*/ 1398869 h 1674349"/>
              <a:gd name="connsiteX82" fmla="*/ 274743 w 377158"/>
              <a:gd name="connsiteY82" fmla="*/ 1415121 h 1674349"/>
              <a:gd name="connsiteX83" fmla="*/ 258491 w 377158"/>
              <a:gd name="connsiteY83" fmla="*/ 1398869 h 1674349"/>
              <a:gd name="connsiteX84" fmla="*/ 274743 w 377158"/>
              <a:gd name="connsiteY84" fmla="*/ 1382618 h 1674349"/>
              <a:gd name="connsiteX85" fmla="*/ 188579 w 377158"/>
              <a:gd name="connsiteY85" fmla="*/ 1382618 h 1674349"/>
              <a:gd name="connsiteX86" fmla="*/ 204831 w 377158"/>
              <a:gd name="connsiteY86" fmla="*/ 1398869 h 1674349"/>
              <a:gd name="connsiteX87" fmla="*/ 188579 w 377158"/>
              <a:gd name="connsiteY87" fmla="*/ 1415121 h 1674349"/>
              <a:gd name="connsiteX88" fmla="*/ 172328 w 377158"/>
              <a:gd name="connsiteY88" fmla="*/ 1398869 h 1674349"/>
              <a:gd name="connsiteX89" fmla="*/ 188579 w 377158"/>
              <a:gd name="connsiteY89" fmla="*/ 1382618 h 1674349"/>
              <a:gd name="connsiteX90" fmla="*/ 102415 w 377158"/>
              <a:gd name="connsiteY90" fmla="*/ 1382618 h 1674349"/>
              <a:gd name="connsiteX91" fmla="*/ 118667 w 377158"/>
              <a:gd name="connsiteY91" fmla="*/ 1398869 h 1674349"/>
              <a:gd name="connsiteX92" fmla="*/ 102415 w 377158"/>
              <a:gd name="connsiteY92" fmla="*/ 1415121 h 1674349"/>
              <a:gd name="connsiteX93" fmla="*/ 86164 w 377158"/>
              <a:gd name="connsiteY93" fmla="*/ 1398869 h 1674349"/>
              <a:gd name="connsiteX94" fmla="*/ 102415 w 377158"/>
              <a:gd name="connsiteY94" fmla="*/ 1382618 h 1674349"/>
              <a:gd name="connsiteX95" fmla="*/ 16251 w 377158"/>
              <a:gd name="connsiteY95" fmla="*/ 1382618 h 1674349"/>
              <a:gd name="connsiteX96" fmla="*/ 32503 w 377158"/>
              <a:gd name="connsiteY96" fmla="*/ 1398869 h 1674349"/>
              <a:gd name="connsiteX97" fmla="*/ 16251 w 377158"/>
              <a:gd name="connsiteY97" fmla="*/ 1415121 h 1674349"/>
              <a:gd name="connsiteX98" fmla="*/ 0 w 377158"/>
              <a:gd name="connsiteY98" fmla="*/ 1398869 h 1674349"/>
              <a:gd name="connsiteX99" fmla="*/ 16251 w 377158"/>
              <a:gd name="connsiteY99" fmla="*/ 1382618 h 1674349"/>
              <a:gd name="connsiteX100" fmla="*/ 360907 w 377158"/>
              <a:gd name="connsiteY100" fmla="*/ 1296208 h 1674349"/>
              <a:gd name="connsiteX101" fmla="*/ 377158 w 377158"/>
              <a:gd name="connsiteY101" fmla="*/ 1312460 h 1674349"/>
              <a:gd name="connsiteX102" fmla="*/ 360907 w 377158"/>
              <a:gd name="connsiteY102" fmla="*/ 1328711 h 1674349"/>
              <a:gd name="connsiteX103" fmla="*/ 344655 w 377158"/>
              <a:gd name="connsiteY103" fmla="*/ 1312460 h 1674349"/>
              <a:gd name="connsiteX104" fmla="*/ 360907 w 377158"/>
              <a:gd name="connsiteY104" fmla="*/ 1296208 h 1674349"/>
              <a:gd name="connsiteX105" fmla="*/ 274743 w 377158"/>
              <a:gd name="connsiteY105" fmla="*/ 1296208 h 1674349"/>
              <a:gd name="connsiteX106" fmla="*/ 290994 w 377158"/>
              <a:gd name="connsiteY106" fmla="*/ 1312460 h 1674349"/>
              <a:gd name="connsiteX107" fmla="*/ 274743 w 377158"/>
              <a:gd name="connsiteY107" fmla="*/ 1328711 h 1674349"/>
              <a:gd name="connsiteX108" fmla="*/ 258491 w 377158"/>
              <a:gd name="connsiteY108" fmla="*/ 1312460 h 1674349"/>
              <a:gd name="connsiteX109" fmla="*/ 274743 w 377158"/>
              <a:gd name="connsiteY109" fmla="*/ 1296208 h 1674349"/>
              <a:gd name="connsiteX110" fmla="*/ 188579 w 377158"/>
              <a:gd name="connsiteY110" fmla="*/ 1296208 h 1674349"/>
              <a:gd name="connsiteX111" fmla="*/ 204831 w 377158"/>
              <a:gd name="connsiteY111" fmla="*/ 1312460 h 1674349"/>
              <a:gd name="connsiteX112" fmla="*/ 188579 w 377158"/>
              <a:gd name="connsiteY112" fmla="*/ 1328711 h 1674349"/>
              <a:gd name="connsiteX113" fmla="*/ 172328 w 377158"/>
              <a:gd name="connsiteY113" fmla="*/ 1312460 h 1674349"/>
              <a:gd name="connsiteX114" fmla="*/ 188579 w 377158"/>
              <a:gd name="connsiteY114" fmla="*/ 1296208 h 1674349"/>
              <a:gd name="connsiteX115" fmla="*/ 102415 w 377158"/>
              <a:gd name="connsiteY115" fmla="*/ 1296208 h 1674349"/>
              <a:gd name="connsiteX116" fmla="*/ 118667 w 377158"/>
              <a:gd name="connsiteY116" fmla="*/ 1312460 h 1674349"/>
              <a:gd name="connsiteX117" fmla="*/ 102415 w 377158"/>
              <a:gd name="connsiteY117" fmla="*/ 1328711 h 1674349"/>
              <a:gd name="connsiteX118" fmla="*/ 86164 w 377158"/>
              <a:gd name="connsiteY118" fmla="*/ 1312460 h 1674349"/>
              <a:gd name="connsiteX119" fmla="*/ 102415 w 377158"/>
              <a:gd name="connsiteY119" fmla="*/ 1296208 h 1674349"/>
              <a:gd name="connsiteX120" fmla="*/ 16251 w 377158"/>
              <a:gd name="connsiteY120" fmla="*/ 1296208 h 1674349"/>
              <a:gd name="connsiteX121" fmla="*/ 32503 w 377158"/>
              <a:gd name="connsiteY121" fmla="*/ 1312460 h 1674349"/>
              <a:gd name="connsiteX122" fmla="*/ 16251 w 377158"/>
              <a:gd name="connsiteY122" fmla="*/ 1328711 h 1674349"/>
              <a:gd name="connsiteX123" fmla="*/ 0 w 377158"/>
              <a:gd name="connsiteY123" fmla="*/ 1312460 h 1674349"/>
              <a:gd name="connsiteX124" fmla="*/ 16251 w 377158"/>
              <a:gd name="connsiteY124" fmla="*/ 1296208 h 1674349"/>
              <a:gd name="connsiteX125" fmla="*/ 360907 w 377158"/>
              <a:gd name="connsiteY125" fmla="*/ 1209799 h 1674349"/>
              <a:gd name="connsiteX126" fmla="*/ 377158 w 377158"/>
              <a:gd name="connsiteY126" fmla="*/ 1226051 h 1674349"/>
              <a:gd name="connsiteX127" fmla="*/ 360907 w 377158"/>
              <a:gd name="connsiteY127" fmla="*/ 1242303 h 1674349"/>
              <a:gd name="connsiteX128" fmla="*/ 344655 w 377158"/>
              <a:gd name="connsiteY128" fmla="*/ 1226051 h 1674349"/>
              <a:gd name="connsiteX129" fmla="*/ 360907 w 377158"/>
              <a:gd name="connsiteY129" fmla="*/ 1209799 h 1674349"/>
              <a:gd name="connsiteX130" fmla="*/ 274743 w 377158"/>
              <a:gd name="connsiteY130" fmla="*/ 1209799 h 1674349"/>
              <a:gd name="connsiteX131" fmla="*/ 290994 w 377158"/>
              <a:gd name="connsiteY131" fmla="*/ 1226051 h 1674349"/>
              <a:gd name="connsiteX132" fmla="*/ 274743 w 377158"/>
              <a:gd name="connsiteY132" fmla="*/ 1242303 h 1674349"/>
              <a:gd name="connsiteX133" fmla="*/ 258491 w 377158"/>
              <a:gd name="connsiteY133" fmla="*/ 1226051 h 1674349"/>
              <a:gd name="connsiteX134" fmla="*/ 274743 w 377158"/>
              <a:gd name="connsiteY134" fmla="*/ 1209799 h 1674349"/>
              <a:gd name="connsiteX135" fmla="*/ 188579 w 377158"/>
              <a:gd name="connsiteY135" fmla="*/ 1209799 h 1674349"/>
              <a:gd name="connsiteX136" fmla="*/ 204831 w 377158"/>
              <a:gd name="connsiteY136" fmla="*/ 1226051 h 1674349"/>
              <a:gd name="connsiteX137" fmla="*/ 188579 w 377158"/>
              <a:gd name="connsiteY137" fmla="*/ 1242303 h 1674349"/>
              <a:gd name="connsiteX138" fmla="*/ 172328 w 377158"/>
              <a:gd name="connsiteY138" fmla="*/ 1226051 h 1674349"/>
              <a:gd name="connsiteX139" fmla="*/ 188579 w 377158"/>
              <a:gd name="connsiteY139" fmla="*/ 1209799 h 1674349"/>
              <a:gd name="connsiteX140" fmla="*/ 102415 w 377158"/>
              <a:gd name="connsiteY140" fmla="*/ 1209799 h 1674349"/>
              <a:gd name="connsiteX141" fmla="*/ 118667 w 377158"/>
              <a:gd name="connsiteY141" fmla="*/ 1226051 h 1674349"/>
              <a:gd name="connsiteX142" fmla="*/ 102415 w 377158"/>
              <a:gd name="connsiteY142" fmla="*/ 1242303 h 1674349"/>
              <a:gd name="connsiteX143" fmla="*/ 86164 w 377158"/>
              <a:gd name="connsiteY143" fmla="*/ 1226051 h 1674349"/>
              <a:gd name="connsiteX144" fmla="*/ 102415 w 377158"/>
              <a:gd name="connsiteY144" fmla="*/ 1209799 h 1674349"/>
              <a:gd name="connsiteX145" fmla="*/ 16251 w 377158"/>
              <a:gd name="connsiteY145" fmla="*/ 1209799 h 1674349"/>
              <a:gd name="connsiteX146" fmla="*/ 32503 w 377158"/>
              <a:gd name="connsiteY146" fmla="*/ 1226051 h 1674349"/>
              <a:gd name="connsiteX147" fmla="*/ 16251 w 377158"/>
              <a:gd name="connsiteY147" fmla="*/ 1242303 h 1674349"/>
              <a:gd name="connsiteX148" fmla="*/ 0 w 377158"/>
              <a:gd name="connsiteY148" fmla="*/ 1226051 h 1674349"/>
              <a:gd name="connsiteX149" fmla="*/ 16251 w 377158"/>
              <a:gd name="connsiteY149" fmla="*/ 1209799 h 1674349"/>
              <a:gd name="connsiteX150" fmla="*/ 274743 w 377158"/>
              <a:gd name="connsiteY150" fmla="*/ 1123451 h 1674349"/>
              <a:gd name="connsiteX151" fmla="*/ 290995 w 377158"/>
              <a:gd name="connsiteY151" fmla="*/ 1139703 h 1674349"/>
              <a:gd name="connsiteX152" fmla="*/ 274743 w 377158"/>
              <a:gd name="connsiteY152" fmla="*/ 1155954 h 1674349"/>
              <a:gd name="connsiteX153" fmla="*/ 258491 w 377158"/>
              <a:gd name="connsiteY153" fmla="*/ 1139703 h 1674349"/>
              <a:gd name="connsiteX154" fmla="*/ 274743 w 377158"/>
              <a:gd name="connsiteY154" fmla="*/ 1123451 h 1674349"/>
              <a:gd name="connsiteX155" fmla="*/ 188579 w 377158"/>
              <a:gd name="connsiteY155" fmla="*/ 1123451 h 1674349"/>
              <a:gd name="connsiteX156" fmla="*/ 204831 w 377158"/>
              <a:gd name="connsiteY156" fmla="*/ 1139703 h 1674349"/>
              <a:gd name="connsiteX157" fmla="*/ 188579 w 377158"/>
              <a:gd name="connsiteY157" fmla="*/ 1155954 h 1674349"/>
              <a:gd name="connsiteX158" fmla="*/ 172328 w 377158"/>
              <a:gd name="connsiteY158" fmla="*/ 1139703 h 1674349"/>
              <a:gd name="connsiteX159" fmla="*/ 188579 w 377158"/>
              <a:gd name="connsiteY159" fmla="*/ 1123451 h 1674349"/>
              <a:gd name="connsiteX160" fmla="*/ 102415 w 377158"/>
              <a:gd name="connsiteY160" fmla="*/ 1123451 h 1674349"/>
              <a:gd name="connsiteX161" fmla="*/ 118667 w 377158"/>
              <a:gd name="connsiteY161" fmla="*/ 1139703 h 1674349"/>
              <a:gd name="connsiteX162" fmla="*/ 102415 w 377158"/>
              <a:gd name="connsiteY162" fmla="*/ 1155954 h 1674349"/>
              <a:gd name="connsiteX163" fmla="*/ 86164 w 377158"/>
              <a:gd name="connsiteY163" fmla="*/ 1139703 h 1674349"/>
              <a:gd name="connsiteX164" fmla="*/ 102415 w 377158"/>
              <a:gd name="connsiteY164" fmla="*/ 1123451 h 1674349"/>
              <a:gd name="connsiteX165" fmla="*/ 16251 w 377158"/>
              <a:gd name="connsiteY165" fmla="*/ 1123451 h 1674349"/>
              <a:gd name="connsiteX166" fmla="*/ 32503 w 377158"/>
              <a:gd name="connsiteY166" fmla="*/ 1139703 h 1674349"/>
              <a:gd name="connsiteX167" fmla="*/ 16251 w 377158"/>
              <a:gd name="connsiteY167" fmla="*/ 1155954 h 1674349"/>
              <a:gd name="connsiteX168" fmla="*/ 0 w 377158"/>
              <a:gd name="connsiteY168" fmla="*/ 1139703 h 1674349"/>
              <a:gd name="connsiteX169" fmla="*/ 16251 w 377158"/>
              <a:gd name="connsiteY169" fmla="*/ 1123451 h 1674349"/>
              <a:gd name="connsiteX170" fmla="*/ 360907 w 377158"/>
              <a:gd name="connsiteY170" fmla="*/ 1123390 h 1674349"/>
              <a:gd name="connsiteX171" fmla="*/ 377158 w 377158"/>
              <a:gd name="connsiteY171" fmla="*/ 1139641 h 1674349"/>
              <a:gd name="connsiteX172" fmla="*/ 360907 w 377158"/>
              <a:gd name="connsiteY172" fmla="*/ 1155893 h 1674349"/>
              <a:gd name="connsiteX173" fmla="*/ 344655 w 377158"/>
              <a:gd name="connsiteY173" fmla="*/ 1139641 h 1674349"/>
              <a:gd name="connsiteX174" fmla="*/ 360907 w 377158"/>
              <a:gd name="connsiteY174" fmla="*/ 1123390 h 1674349"/>
              <a:gd name="connsiteX175" fmla="*/ 360907 w 377158"/>
              <a:gd name="connsiteY175" fmla="*/ 1036980 h 1674349"/>
              <a:gd name="connsiteX176" fmla="*/ 377158 w 377158"/>
              <a:gd name="connsiteY176" fmla="*/ 1053232 h 1674349"/>
              <a:gd name="connsiteX177" fmla="*/ 360907 w 377158"/>
              <a:gd name="connsiteY177" fmla="*/ 1069484 h 1674349"/>
              <a:gd name="connsiteX178" fmla="*/ 344655 w 377158"/>
              <a:gd name="connsiteY178" fmla="*/ 1053232 h 1674349"/>
              <a:gd name="connsiteX179" fmla="*/ 360907 w 377158"/>
              <a:gd name="connsiteY179" fmla="*/ 1036980 h 1674349"/>
              <a:gd name="connsiteX180" fmla="*/ 274743 w 377158"/>
              <a:gd name="connsiteY180" fmla="*/ 1036980 h 1674349"/>
              <a:gd name="connsiteX181" fmla="*/ 290994 w 377158"/>
              <a:gd name="connsiteY181" fmla="*/ 1053232 h 1674349"/>
              <a:gd name="connsiteX182" fmla="*/ 274743 w 377158"/>
              <a:gd name="connsiteY182" fmla="*/ 1069484 h 1674349"/>
              <a:gd name="connsiteX183" fmla="*/ 258491 w 377158"/>
              <a:gd name="connsiteY183" fmla="*/ 1053232 h 1674349"/>
              <a:gd name="connsiteX184" fmla="*/ 274743 w 377158"/>
              <a:gd name="connsiteY184" fmla="*/ 1036980 h 1674349"/>
              <a:gd name="connsiteX185" fmla="*/ 188579 w 377158"/>
              <a:gd name="connsiteY185" fmla="*/ 1036980 h 1674349"/>
              <a:gd name="connsiteX186" fmla="*/ 204831 w 377158"/>
              <a:gd name="connsiteY186" fmla="*/ 1053232 h 1674349"/>
              <a:gd name="connsiteX187" fmla="*/ 188579 w 377158"/>
              <a:gd name="connsiteY187" fmla="*/ 1069484 h 1674349"/>
              <a:gd name="connsiteX188" fmla="*/ 172328 w 377158"/>
              <a:gd name="connsiteY188" fmla="*/ 1053232 h 1674349"/>
              <a:gd name="connsiteX189" fmla="*/ 188579 w 377158"/>
              <a:gd name="connsiteY189" fmla="*/ 1036980 h 1674349"/>
              <a:gd name="connsiteX190" fmla="*/ 102415 w 377158"/>
              <a:gd name="connsiteY190" fmla="*/ 1036980 h 1674349"/>
              <a:gd name="connsiteX191" fmla="*/ 118667 w 377158"/>
              <a:gd name="connsiteY191" fmla="*/ 1053232 h 1674349"/>
              <a:gd name="connsiteX192" fmla="*/ 102415 w 377158"/>
              <a:gd name="connsiteY192" fmla="*/ 1069484 h 1674349"/>
              <a:gd name="connsiteX193" fmla="*/ 86164 w 377158"/>
              <a:gd name="connsiteY193" fmla="*/ 1053232 h 1674349"/>
              <a:gd name="connsiteX194" fmla="*/ 102415 w 377158"/>
              <a:gd name="connsiteY194" fmla="*/ 1036980 h 1674349"/>
              <a:gd name="connsiteX195" fmla="*/ 16251 w 377158"/>
              <a:gd name="connsiteY195" fmla="*/ 1036980 h 1674349"/>
              <a:gd name="connsiteX196" fmla="*/ 32503 w 377158"/>
              <a:gd name="connsiteY196" fmla="*/ 1053232 h 1674349"/>
              <a:gd name="connsiteX197" fmla="*/ 16251 w 377158"/>
              <a:gd name="connsiteY197" fmla="*/ 1069484 h 1674349"/>
              <a:gd name="connsiteX198" fmla="*/ 0 w 377158"/>
              <a:gd name="connsiteY198" fmla="*/ 1053232 h 1674349"/>
              <a:gd name="connsiteX199" fmla="*/ 16251 w 377158"/>
              <a:gd name="connsiteY199" fmla="*/ 1036980 h 1674349"/>
              <a:gd name="connsiteX200" fmla="*/ 360907 w 377158"/>
              <a:gd name="connsiteY200" fmla="*/ 950571 h 1674349"/>
              <a:gd name="connsiteX201" fmla="*/ 377158 w 377158"/>
              <a:gd name="connsiteY201" fmla="*/ 966823 h 1674349"/>
              <a:gd name="connsiteX202" fmla="*/ 360907 w 377158"/>
              <a:gd name="connsiteY202" fmla="*/ 983074 h 1674349"/>
              <a:gd name="connsiteX203" fmla="*/ 344655 w 377158"/>
              <a:gd name="connsiteY203" fmla="*/ 966823 h 1674349"/>
              <a:gd name="connsiteX204" fmla="*/ 360907 w 377158"/>
              <a:gd name="connsiteY204" fmla="*/ 950571 h 1674349"/>
              <a:gd name="connsiteX205" fmla="*/ 274743 w 377158"/>
              <a:gd name="connsiteY205" fmla="*/ 950571 h 1674349"/>
              <a:gd name="connsiteX206" fmla="*/ 290994 w 377158"/>
              <a:gd name="connsiteY206" fmla="*/ 966823 h 1674349"/>
              <a:gd name="connsiteX207" fmla="*/ 274743 w 377158"/>
              <a:gd name="connsiteY207" fmla="*/ 983074 h 1674349"/>
              <a:gd name="connsiteX208" fmla="*/ 258491 w 377158"/>
              <a:gd name="connsiteY208" fmla="*/ 966823 h 1674349"/>
              <a:gd name="connsiteX209" fmla="*/ 274743 w 377158"/>
              <a:gd name="connsiteY209" fmla="*/ 950571 h 1674349"/>
              <a:gd name="connsiteX210" fmla="*/ 188579 w 377158"/>
              <a:gd name="connsiteY210" fmla="*/ 950571 h 1674349"/>
              <a:gd name="connsiteX211" fmla="*/ 204831 w 377158"/>
              <a:gd name="connsiteY211" fmla="*/ 966823 h 1674349"/>
              <a:gd name="connsiteX212" fmla="*/ 188579 w 377158"/>
              <a:gd name="connsiteY212" fmla="*/ 983074 h 1674349"/>
              <a:gd name="connsiteX213" fmla="*/ 172328 w 377158"/>
              <a:gd name="connsiteY213" fmla="*/ 966823 h 1674349"/>
              <a:gd name="connsiteX214" fmla="*/ 188579 w 377158"/>
              <a:gd name="connsiteY214" fmla="*/ 950571 h 1674349"/>
              <a:gd name="connsiteX215" fmla="*/ 102415 w 377158"/>
              <a:gd name="connsiteY215" fmla="*/ 950571 h 1674349"/>
              <a:gd name="connsiteX216" fmla="*/ 118667 w 377158"/>
              <a:gd name="connsiteY216" fmla="*/ 966823 h 1674349"/>
              <a:gd name="connsiteX217" fmla="*/ 102415 w 377158"/>
              <a:gd name="connsiteY217" fmla="*/ 983074 h 1674349"/>
              <a:gd name="connsiteX218" fmla="*/ 86164 w 377158"/>
              <a:gd name="connsiteY218" fmla="*/ 966823 h 1674349"/>
              <a:gd name="connsiteX219" fmla="*/ 102415 w 377158"/>
              <a:gd name="connsiteY219" fmla="*/ 950571 h 1674349"/>
              <a:gd name="connsiteX220" fmla="*/ 16251 w 377158"/>
              <a:gd name="connsiteY220" fmla="*/ 950571 h 1674349"/>
              <a:gd name="connsiteX221" fmla="*/ 32503 w 377158"/>
              <a:gd name="connsiteY221" fmla="*/ 966823 h 1674349"/>
              <a:gd name="connsiteX222" fmla="*/ 16251 w 377158"/>
              <a:gd name="connsiteY222" fmla="*/ 983074 h 1674349"/>
              <a:gd name="connsiteX223" fmla="*/ 0 w 377158"/>
              <a:gd name="connsiteY223" fmla="*/ 966823 h 1674349"/>
              <a:gd name="connsiteX224" fmla="*/ 16251 w 377158"/>
              <a:gd name="connsiteY224" fmla="*/ 950571 h 1674349"/>
              <a:gd name="connsiteX225" fmla="*/ 274743 w 377158"/>
              <a:gd name="connsiteY225" fmla="*/ 864223 h 1674349"/>
              <a:gd name="connsiteX226" fmla="*/ 290994 w 377158"/>
              <a:gd name="connsiteY226" fmla="*/ 880475 h 1674349"/>
              <a:gd name="connsiteX227" fmla="*/ 274743 w 377158"/>
              <a:gd name="connsiteY227" fmla="*/ 896665 h 1674349"/>
              <a:gd name="connsiteX228" fmla="*/ 258491 w 377158"/>
              <a:gd name="connsiteY228" fmla="*/ 880414 h 1674349"/>
              <a:gd name="connsiteX229" fmla="*/ 274743 w 377158"/>
              <a:gd name="connsiteY229" fmla="*/ 864223 h 1674349"/>
              <a:gd name="connsiteX230" fmla="*/ 102415 w 377158"/>
              <a:gd name="connsiteY230" fmla="*/ 864223 h 1674349"/>
              <a:gd name="connsiteX231" fmla="*/ 118667 w 377158"/>
              <a:gd name="connsiteY231" fmla="*/ 880475 h 1674349"/>
              <a:gd name="connsiteX232" fmla="*/ 102415 w 377158"/>
              <a:gd name="connsiteY232" fmla="*/ 896665 h 1674349"/>
              <a:gd name="connsiteX233" fmla="*/ 86164 w 377158"/>
              <a:gd name="connsiteY233" fmla="*/ 880414 h 1674349"/>
              <a:gd name="connsiteX234" fmla="*/ 102415 w 377158"/>
              <a:gd name="connsiteY234" fmla="*/ 864223 h 1674349"/>
              <a:gd name="connsiteX235" fmla="*/ 16251 w 377158"/>
              <a:gd name="connsiteY235" fmla="*/ 864223 h 1674349"/>
              <a:gd name="connsiteX236" fmla="*/ 32503 w 377158"/>
              <a:gd name="connsiteY236" fmla="*/ 880475 h 1674349"/>
              <a:gd name="connsiteX237" fmla="*/ 16251 w 377158"/>
              <a:gd name="connsiteY237" fmla="*/ 896665 h 1674349"/>
              <a:gd name="connsiteX238" fmla="*/ 0 w 377158"/>
              <a:gd name="connsiteY238" fmla="*/ 880414 h 1674349"/>
              <a:gd name="connsiteX239" fmla="*/ 16251 w 377158"/>
              <a:gd name="connsiteY239" fmla="*/ 864223 h 1674349"/>
              <a:gd name="connsiteX240" fmla="*/ 360907 w 377158"/>
              <a:gd name="connsiteY240" fmla="*/ 864162 h 1674349"/>
              <a:gd name="connsiteX241" fmla="*/ 377158 w 377158"/>
              <a:gd name="connsiteY241" fmla="*/ 880414 h 1674349"/>
              <a:gd name="connsiteX242" fmla="*/ 360907 w 377158"/>
              <a:gd name="connsiteY242" fmla="*/ 896666 h 1674349"/>
              <a:gd name="connsiteX243" fmla="*/ 344655 w 377158"/>
              <a:gd name="connsiteY243" fmla="*/ 880414 h 1674349"/>
              <a:gd name="connsiteX244" fmla="*/ 360907 w 377158"/>
              <a:gd name="connsiteY244" fmla="*/ 864162 h 1674349"/>
              <a:gd name="connsiteX245" fmla="*/ 188579 w 377158"/>
              <a:gd name="connsiteY245" fmla="*/ 864162 h 1674349"/>
              <a:gd name="connsiteX246" fmla="*/ 204831 w 377158"/>
              <a:gd name="connsiteY246" fmla="*/ 880414 h 1674349"/>
              <a:gd name="connsiteX247" fmla="*/ 188579 w 377158"/>
              <a:gd name="connsiteY247" fmla="*/ 896666 h 1674349"/>
              <a:gd name="connsiteX248" fmla="*/ 172328 w 377158"/>
              <a:gd name="connsiteY248" fmla="*/ 880414 h 1674349"/>
              <a:gd name="connsiteX249" fmla="*/ 188579 w 377158"/>
              <a:gd name="connsiteY249" fmla="*/ 864162 h 1674349"/>
              <a:gd name="connsiteX250" fmla="*/ 360907 w 377158"/>
              <a:gd name="connsiteY250" fmla="*/ 777683 h 1674349"/>
              <a:gd name="connsiteX251" fmla="*/ 377158 w 377158"/>
              <a:gd name="connsiteY251" fmla="*/ 793935 h 1674349"/>
              <a:gd name="connsiteX252" fmla="*/ 360907 w 377158"/>
              <a:gd name="connsiteY252" fmla="*/ 810187 h 1674349"/>
              <a:gd name="connsiteX253" fmla="*/ 344655 w 377158"/>
              <a:gd name="connsiteY253" fmla="*/ 793935 h 1674349"/>
              <a:gd name="connsiteX254" fmla="*/ 360907 w 377158"/>
              <a:gd name="connsiteY254" fmla="*/ 777683 h 1674349"/>
              <a:gd name="connsiteX255" fmla="*/ 274743 w 377158"/>
              <a:gd name="connsiteY255" fmla="*/ 777683 h 1674349"/>
              <a:gd name="connsiteX256" fmla="*/ 290994 w 377158"/>
              <a:gd name="connsiteY256" fmla="*/ 793935 h 1674349"/>
              <a:gd name="connsiteX257" fmla="*/ 274743 w 377158"/>
              <a:gd name="connsiteY257" fmla="*/ 810187 h 1674349"/>
              <a:gd name="connsiteX258" fmla="*/ 258491 w 377158"/>
              <a:gd name="connsiteY258" fmla="*/ 793935 h 1674349"/>
              <a:gd name="connsiteX259" fmla="*/ 274743 w 377158"/>
              <a:gd name="connsiteY259" fmla="*/ 777683 h 1674349"/>
              <a:gd name="connsiteX260" fmla="*/ 188579 w 377158"/>
              <a:gd name="connsiteY260" fmla="*/ 777683 h 1674349"/>
              <a:gd name="connsiteX261" fmla="*/ 204831 w 377158"/>
              <a:gd name="connsiteY261" fmla="*/ 793935 h 1674349"/>
              <a:gd name="connsiteX262" fmla="*/ 188579 w 377158"/>
              <a:gd name="connsiteY262" fmla="*/ 810187 h 1674349"/>
              <a:gd name="connsiteX263" fmla="*/ 172328 w 377158"/>
              <a:gd name="connsiteY263" fmla="*/ 793935 h 1674349"/>
              <a:gd name="connsiteX264" fmla="*/ 188579 w 377158"/>
              <a:gd name="connsiteY264" fmla="*/ 777683 h 1674349"/>
              <a:gd name="connsiteX265" fmla="*/ 102415 w 377158"/>
              <a:gd name="connsiteY265" fmla="*/ 777683 h 1674349"/>
              <a:gd name="connsiteX266" fmla="*/ 118667 w 377158"/>
              <a:gd name="connsiteY266" fmla="*/ 793935 h 1674349"/>
              <a:gd name="connsiteX267" fmla="*/ 102415 w 377158"/>
              <a:gd name="connsiteY267" fmla="*/ 810187 h 1674349"/>
              <a:gd name="connsiteX268" fmla="*/ 86164 w 377158"/>
              <a:gd name="connsiteY268" fmla="*/ 793935 h 1674349"/>
              <a:gd name="connsiteX269" fmla="*/ 102415 w 377158"/>
              <a:gd name="connsiteY269" fmla="*/ 777683 h 1674349"/>
              <a:gd name="connsiteX270" fmla="*/ 16251 w 377158"/>
              <a:gd name="connsiteY270" fmla="*/ 777683 h 1674349"/>
              <a:gd name="connsiteX271" fmla="*/ 32503 w 377158"/>
              <a:gd name="connsiteY271" fmla="*/ 793935 h 1674349"/>
              <a:gd name="connsiteX272" fmla="*/ 16251 w 377158"/>
              <a:gd name="connsiteY272" fmla="*/ 810187 h 1674349"/>
              <a:gd name="connsiteX273" fmla="*/ 0 w 377158"/>
              <a:gd name="connsiteY273" fmla="*/ 793935 h 1674349"/>
              <a:gd name="connsiteX274" fmla="*/ 16251 w 377158"/>
              <a:gd name="connsiteY274" fmla="*/ 777683 h 1674349"/>
              <a:gd name="connsiteX275" fmla="*/ 274743 w 377158"/>
              <a:gd name="connsiteY275" fmla="*/ 691335 h 1674349"/>
              <a:gd name="connsiteX276" fmla="*/ 290995 w 377158"/>
              <a:gd name="connsiteY276" fmla="*/ 707587 h 1674349"/>
              <a:gd name="connsiteX277" fmla="*/ 274743 w 377158"/>
              <a:gd name="connsiteY277" fmla="*/ 723839 h 1674349"/>
              <a:gd name="connsiteX278" fmla="*/ 258491 w 377158"/>
              <a:gd name="connsiteY278" fmla="*/ 707587 h 1674349"/>
              <a:gd name="connsiteX279" fmla="*/ 274743 w 377158"/>
              <a:gd name="connsiteY279" fmla="*/ 691335 h 1674349"/>
              <a:gd name="connsiteX280" fmla="*/ 188579 w 377158"/>
              <a:gd name="connsiteY280" fmla="*/ 691335 h 1674349"/>
              <a:gd name="connsiteX281" fmla="*/ 204831 w 377158"/>
              <a:gd name="connsiteY281" fmla="*/ 707587 h 1674349"/>
              <a:gd name="connsiteX282" fmla="*/ 188579 w 377158"/>
              <a:gd name="connsiteY282" fmla="*/ 723839 h 1674349"/>
              <a:gd name="connsiteX283" fmla="*/ 172328 w 377158"/>
              <a:gd name="connsiteY283" fmla="*/ 707587 h 1674349"/>
              <a:gd name="connsiteX284" fmla="*/ 188579 w 377158"/>
              <a:gd name="connsiteY284" fmla="*/ 691335 h 1674349"/>
              <a:gd name="connsiteX285" fmla="*/ 102415 w 377158"/>
              <a:gd name="connsiteY285" fmla="*/ 691335 h 1674349"/>
              <a:gd name="connsiteX286" fmla="*/ 118667 w 377158"/>
              <a:gd name="connsiteY286" fmla="*/ 707587 h 1674349"/>
              <a:gd name="connsiteX287" fmla="*/ 102415 w 377158"/>
              <a:gd name="connsiteY287" fmla="*/ 723839 h 1674349"/>
              <a:gd name="connsiteX288" fmla="*/ 86164 w 377158"/>
              <a:gd name="connsiteY288" fmla="*/ 707587 h 1674349"/>
              <a:gd name="connsiteX289" fmla="*/ 102415 w 377158"/>
              <a:gd name="connsiteY289" fmla="*/ 691335 h 1674349"/>
              <a:gd name="connsiteX290" fmla="*/ 16251 w 377158"/>
              <a:gd name="connsiteY290" fmla="*/ 691335 h 1674349"/>
              <a:gd name="connsiteX291" fmla="*/ 32503 w 377158"/>
              <a:gd name="connsiteY291" fmla="*/ 707587 h 1674349"/>
              <a:gd name="connsiteX292" fmla="*/ 16251 w 377158"/>
              <a:gd name="connsiteY292" fmla="*/ 723839 h 1674349"/>
              <a:gd name="connsiteX293" fmla="*/ 0 w 377158"/>
              <a:gd name="connsiteY293" fmla="*/ 707587 h 1674349"/>
              <a:gd name="connsiteX294" fmla="*/ 16251 w 377158"/>
              <a:gd name="connsiteY294" fmla="*/ 691335 h 1674349"/>
              <a:gd name="connsiteX295" fmla="*/ 360907 w 377158"/>
              <a:gd name="connsiteY295" fmla="*/ 691274 h 1674349"/>
              <a:gd name="connsiteX296" fmla="*/ 377158 w 377158"/>
              <a:gd name="connsiteY296" fmla="*/ 707526 h 1674349"/>
              <a:gd name="connsiteX297" fmla="*/ 360907 w 377158"/>
              <a:gd name="connsiteY297" fmla="*/ 723778 h 1674349"/>
              <a:gd name="connsiteX298" fmla="*/ 344655 w 377158"/>
              <a:gd name="connsiteY298" fmla="*/ 707526 h 1674349"/>
              <a:gd name="connsiteX299" fmla="*/ 360907 w 377158"/>
              <a:gd name="connsiteY299" fmla="*/ 691274 h 1674349"/>
              <a:gd name="connsiteX300" fmla="*/ 360907 w 377158"/>
              <a:gd name="connsiteY300" fmla="*/ 604865 h 1674349"/>
              <a:gd name="connsiteX301" fmla="*/ 377158 w 377158"/>
              <a:gd name="connsiteY301" fmla="*/ 621117 h 1674349"/>
              <a:gd name="connsiteX302" fmla="*/ 360907 w 377158"/>
              <a:gd name="connsiteY302" fmla="*/ 637368 h 1674349"/>
              <a:gd name="connsiteX303" fmla="*/ 344655 w 377158"/>
              <a:gd name="connsiteY303" fmla="*/ 621117 h 1674349"/>
              <a:gd name="connsiteX304" fmla="*/ 360907 w 377158"/>
              <a:gd name="connsiteY304" fmla="*/ 604865 h 1674349"/>
              <a:gd name="connsiteX305" fmla="*/ 274743 w 377158"/>
              <a:gd name="connsiteY305" fmla="*/ 604865 h 1674349"/>
              <a:gd name="connsiteX306" fmla="*/ 290994 w 377158"/>
              <a:gd name="connsiteY306" fmla="*/ 621117 h 1674349"/>
              <a:gd name="connsiteX307" fmla="*/ 274743 w 377158"/>
              <a:gd name="connsiteY307" fmla="*/ 637368 h 1674349"/>
              <a:gd name="connsiteX308" fmla="*/ 258491 w 377158"/>
              <a:gd name="connsiteY308" fmla="*/ 621117 h 1674349"/>
              <a:gd name="connsiteX309" fmla="*/ 274743 w 377158"/>
              <a:gd name="connsiteY309" fmla="*/ 604865 h 1674349"/>
              <a:gd name="connsiteX310" fmla="*/ 188579 w 377158"/>
              <a:gd name="connsiteY310" fmla="*/ 604865 h 1674349"/>
              <a:gd name="connsiteX311" fmla="*/ 204831 w 377158"/>
              <a:gd name="connsiteY311" fmla="*/ 621117 h 1674349"/>
              <a:gd name="connsiteX312" fmla="*/ 188579 w 377158"/>
              <a:gd name="connsiteY312" fmla="*/ 637368 h 1674349"/>
              <a:gd name="connsiteX313" fmla="*/ 172328 w 377158"/>
              <a:gd name="connsiteY313" fmla="*/ 621117 h 1674349"/>
              <a:gd name="connsiteX314" fmla="*/ 188579 w 377158"/>
              <a:gd name="connsiteY314" fmla="*/ 604865 h 1674349"/>
              <a:gd name="connsiteX315" fmla="*/ 102415 w 377158"/>
              <a:gd name="connsiteY315" fmla="*/ 604865 h 1674349"/>
              <a:gd name="connsiteX316" fmla="*/ 118667 w 377158"/>
              <a:gd name="connsiteY316" fmla="*/ 621117 h 1674349"/>
              <a:gd name="connsiteX317" fmla="*/ 102415 w 377158"/>
              <a:gd name="connsiteY317" fmla="*/ 637368 h 1674349"/>
              <a:gd name="connsiteX318" fmla="*/ 86164 w 377158"/>
              <a:gd name="connsiteY318" fmla="*/ 621117 h 1674349"/>
              <a:gd name="connsiteX319" fmla="*/ 102415 w 377158"/>
              <a:gd name="connsiteY319" fmla="*/ 604865 h 1674349"/>
              <a:gd name="connsiteX320" fmla="*/ 16251 w 377158"/>
              <a:gd name="connsiteY320" fmla="*/ 604865 h 1674349"/>
              <a:gd name="connsiteX321" fmla="*/ 32503 w 377158"/>
              <a:gd name="connsiteY321" fmla="*/ 621117 h 1674349"/>
              <a:gd name="connsiteX322" fmla="*/ 16251 w 377158"/>
              <a:gd name="connsiteY322" fmla="*/ 637368 h 1674349"/>
              <a:gd name="connsiteX323" fmla="*/ 0 w 377158"/>
              <a:gd name="connsiteY323" fmla="*/ 621117 h 1674349"/>
              <a:gd name="connsiteX324" fmla="*/ 16251 w 377158"/>
              <a:gd name="connsiteY324" fmla="*/ 604865 h 1674349"/>
              <a:gd name="connsiteX325" fmla="*/ 360907 w 377158"/>
              <a:gd name="connsiteY325" fmla="*/ 518455 h 1674349"/>
              <a:gd name="connsiteX326" fmla="*/ 377158 w 377158"/>
              <a:gd name="connsiteY326" fmla="*/ 534707 h 1674349"/>
              <a:gd name="connsiteX327" fmla="*/ 360907 w 377158"/>
              <a:gd name="connsiteY327" fmla="*/ 550959 h 1674349"/>
              <a:gd name="connsiteX328" fmla="*/ 344655 w 377158"/>
              <a:gd name="connsiteY328" fmla="*/ 534707 h 1674349"/>
              <a:gd name="connsiteX329" fmla="*/ 360907 w 377158"/>
              <a:gd name="connsiteY329" fmla="*/ 518455 h 1674349"/>
              <a:gd name="connsiteX330" fmla="*/ 274743 w 377158"/>
              <a:gd name="connsiteY330" fmla="*/ 518455 h 1674349"/>
              <a:gd name="connsiteX331" fmla="*/ 290994 w 377158"/>
              <a:gd name="connsiteY331" fmla="*/ 534707 h 1674349"/>
              <a:gd name="connsiteX332" fmla="*/ 274743 w 377158"/>
              <a:gd name="connsiteY332" fmla="*/ 550959 h 1674349"/>
              <a:gd name="connsiteX333" fmla="*/ 258491 w 377158"/>
              <a:gd name="connsiteY333" fmla="*/ 534707 h 1674349"/>
              <a:gd name="connsiteX334" fmla="*/ 274743 w 377158"/>
              <a:gd name="connsiteY334" fmla="*/ 518455 h 1674349"/>
              <a:gd name="connsiteX335" fmla="*/ 188579 w 377158"/>
              <a:gd name="connsiteY335" fmla="*/ 518455 h 1674349"/>
              <a:gd name="connsiteX336" fmla="*/ 204831 w 377158"/>
              <a:gd name="connsiteY336" fmla="*/ 534707 h 1674349"/>
              <a:gd name="connsiteX337" fmla="*/ 188579 w 377158"/>
              <a:gd name="connsiteY337" fmla="*/ 550959 h 1674349"/>
              <a:gd name="connsiteX338" fmla="*/ 172328 w 377158"/>
              <a:gd name="connsiteY338" fmla="*/ 534707 h 1674349"/>
              <a:gd name="connsiteX339" fmla="*/ 188579 w 377158"/>
              <a:gd name="connsiteY339" fmla="*/ 518455 h 1674349"/>
              <a:gd name="connsiteX340" fmla="*/ 102415 w 377158"/>
              <a:gd name="connsiteY340" fmla="*/ 518455 h 1674349"/>
              <a:gd name="connsiteX341" fmla="*/ 118667 w 377158"/>
              <a:gd name="connsiteY341" fmla="*/ 534707 h 1674349"/>
              <a:gd name="connsiteX342" fmla="*/ 102415 w 377158"/>
              <a:gd name="connsiteY342" fmla="*/ 550959 h 1674349"/>
              <a:gd name="connsiteX343" fmla="*/ 86164 w 377158"/>
              <a:gd name="connsiteY343" fmla="*/ 534707 h 1674349"/>
              <a:gd name="connsiteX344" fmla="*/ 102415 w 377158"/>
              <a:gd name="connsiteY344" fmla="*/ 518455 h 1674349"/>
              <a:gd name="connsiteX345" fmla="*/ 16251 w 377158"/>
              <a:gd name="connsiteY345" fmla="*/ 518455 h 1674349"/>
              <a:gd name="connsiteX346" fmla="*/ 32503 w 377158"/>
              <a:gd name="connsiteY346" fmla="*/ 534707 h 1674349"/>
              <a:gd name="connsiteX347" fmla="*/ 16251 w 377158"/>
              <a:gd name="connsiteY347" fmla="*/ 550959 h 1674349"/>
              <a:gd name="connsiteX348" fmla="*/ 0 w 377158"/>
              <a:gd name="connsiteY348" fmla="*/ 534707 h 1674349"/>
              <a:gd name="connsiteX349" fmla="*/ 16251 w 377158"/>
              <a:gd name="connsiteY349" fmla="*/ 518455 h 1674349"/>
              <a:gd name="connsiteX350" fmla="*/ 360907 w 377158"/>
              <a:gd name="connsiteY350" fmla="*/ 432046 h 1674349"/>
              <a:gd name="connsiteX351" fmla="*/ 377158 w 377158"/>
              <a:gd name="connsiteY351" fmla="*/ 448298 h 1674349"/>
              <a:gd name="connsiteX352" fmla="*/ 360907 w 377158"/>
              <a:gd name="connsiteY352" fmla="*/ 464549 h 1674349"/>
              <a:gd name="connsiteX353" fmla="*/ 344655 w 377158"/>
              <a:gd name="connsiteY353" fmla="*/ 448298 h 1674349"/>
              <a:gd name="connsiteX354" fmla="*/ 360907 w 377158"/>
              <a:gd name="connsiteY354" fmla="*/ 432046 h 1674349"/>
              <a:gd name="connsiteX355" fmla="*/ 274743 w 377158"/>
              <a:gd name="connsiteY355" fmla="*/ 432046 h 1674349"/>
              <a:gd name="connsiteX356" fmla="*/ 290994 w 377158"/>
              <a:gd name="connsiteY356" fmla="*/ 448298 h 1674349"/>
              <a:gd name="connsiteX357" fmla="*/ 274743 w 377158"/>
              <a:gd name="connsiteY357" fmla="*/ 464549 h 1674349"/>
              <a:gd name="connsiteX358" fmla="*/ 258491 w 377158"/>
              <a:gd name="connsiteY358" fmla="*/ 448298 h 1674349"/>
              <a:gd name="connsiteX359" fmla="*/ 274743 w 377158"/>
              <a:gd name="connsiteY359" fmla="*/ 432046 h 1674349"/>
              <a:gd name="connsiteX360" fmla="*/ 188579 w 377158"/>
              <a:gd name="connsiteY360" fmla="*/ 432046 h 1674349"/>
              <a:gd name="connsiteX361" fmla="*/ 204831 w 377158"/>
              <a:gd name="connsiteY361" fmla="*/ 448298 h 1674349"/>
              <a:gd name="connsiteX362" fmla="*/ 188579 w 377158"/>
              <a:gd name="connsiteY362" fmla="*/ 464549 h 1674349"/>
              <a:gd name="connsiteX363" fmla="*/ 172328 w 377158"/>
              <a:gd name="connsiteY363" fmla="*/ 448298 h 1674349"/>
              <a:gd name="connsiteX364" fmla="*/ 188579 w 377158"/>
              <a:gd name="connsiteY364" fmla="*/ 432046 h 1674349"/>
              <a:gd name="connsiteX365" fmla="*/ 102415 w 377158"/>
              <a:gd name="connsiteY365" fmla="*/ 432046 h 1674349"/>
              <a:gd name="connsiteX366" fmla="*/ 118667 w 377158"/>
              <a:gd name="connsiteY366" fmla="*/ 448298 h 1674349"/>
              <a:gd name="connsiteX367" fmla="*/ 102415 w 377158"/>
              <a:gd name="connsiteY367" fmla="*/ 464549 h 1674349"/>
              <a:gd name="connsiteX368" fmla="*/ 86164 w 377158"/>
              <a:gd name="connsiteY368" fmla="*/ 448298 h 1674349"/>
              <a:gd name="connsiteX369" fmla="*/ 102415 w 377158"/>
              <a:gd name="connsiteY369" fmla="*/ 432046 h 1674349"/>
              <a:gd name="connsiteX370" fmla="*/ 16251 w 377158"/>
              <a:gd name="connsiteY370" fmla="*/ 432046 h 1674349"/>
              <a:gd name="connsiteX371" fmla="*/ 32503 w 377158"/>
              <a:gd name="connsiteY371" fmla="*/ 448298 h 1674349"/>
              <a:gd name="connsiteX372" fmla="*/ 16251 w 377158"/>
              <a:gd name="connsiteY372" fmla="*/ 464549 h 1674349"/>
              <a:gd name="connsiteX373" fmla="*/ 0 w 377158"/>
              <a:gd name="connsiteY373" fmla="*/ 448298 h 1674349"/>
              <a:gd name="connsiteX374" fmla="*/ 16251 w 377158"/>
              <a:gd name="connsiteY374" fmla="*/ 432046 h 1674349"/>
              <a:gd name="connsiteX375" fmla="*/ 360907 w 377158"/>
              <a:gd name="connsiteY375" fmla="*/ 345637 h 1674349"/>
              <a:gd name="connsiteX376" fmla="*/ 377158 w 377158"/>
              <a:gd name="connsiteY376" fmla="*/ 361889 h 1674349"/>
              <a:gd name="connsiteX377" fmla="*/ 360907 w 377158"/>
              <a:gd name="connsiteY377" fmla="*/ 378141 h 1674349"/>
              <a:gd name="connsiteX378" fmla="*/ 344655 w 377158"/>
              <a:gd name="connsiteY378" fmla="*/ 361889 h 1674349"/>
              <a:gd name="connsiteX379" fmla="*/ 360907 w 377158"/>
              <a:gd name="connsiteY379" fmla="*/ 345637 h 1674349"/>
              <a:gd name="connsiteX380" fmla="*/ 274743 w 377158"/>
              <a:gd name="connsiteY380" fmla="*/ 345637 h 1674349"/>
              <a:gd name="connsiteX381" fmla="*/ 290994 w 377158"/>
              <a:gd name="connsiteY381" fmla="*/ 361889 h 1674349"/>
              <a:gd name="connsiteX382" fmla="*/ 274743 w 377158"/>
              <a:gd name="connsiteY382" fmla="*/ 378141 h 1674349"/>
              <a:gd name="connsiteX383" fmla="*/ 258491 w 377158"/>
              <a:gd name="connsiteY383" fmla="*/ 361889 h 1674349"/>
              <a:gd name="connsiteX384" fmla="*/ 274743 w 377158"/>
              <a:gd name="connsiteY384" fmla="*/ 345637 h 1674349"/>
              <a:gd name="connsiteX385" fmla="*/ 188579 w 377158"/>
              <a:gd name="connsiteY385" fmla="*/ 345637 h 1674349"/>
              <a:gd name="connsiteX386" fmla="*/ 204831 w 377158"/>
              <a:gd name="connsiteY386" fmla="*/ 361889 h 1674349"/>
              <a:gd name="connsiteX387" fmla="*/ 188579 w 377158"/>
              <a:gd name="connsiteY387" fmla="*/ 378141 h 1674349"/>
              <a:gd name="connsiteX388" fmla="*/ 172328 w 377158"/>
              <a:gd name="connsiteY388" fmla="*/ 361889 h 1674349"/>
              <a:gd name="connsiteX389" fmla="*/ 188579 w 377158"/>
              <a:gd name="connsiteY389" fmla="*/ 345637 h 1674349"/>
              <a:gd name="connsiteX390" fmla="*/ 102415 w 377158"/>
              <a:gd name="connsiteY390" fmla="*/ 345637 h 1674349"/>
              <a:gd name="connsiteX391" fmla="*/ 118667 w 377158"/>
              <a:gd name="connsiteY391" fmla="*/ 361889 h 1674349"/>
              <a:gd name="connsiteX392" fmla="*/ 102415 w 377158"/>
              <a:gd name="connsiteY392" fmla="*/ 378141 h 1674349"/>
              <a:gd name="connsiteX393" fmla="*/ 86164 w 377158"/>
              <a:gd name="connsiteY393" fmla="*/ 361889 h 1674349"/>
              <a:gd name="connsiteX394" fmla="*/ 102415 w 377158"/>
              <a:gd name="connsiteY394" fmla="*/ 345637 h 1674349"/>
              <a:gd name="connsiteX395" fmla="*/ 16251 w 377158"/>
              <a:gd name="connsiteY395" fmla="*/ 345637 h 1674349"/>
              <a:gd name="connsiteX396" fmla="*/ 32503 w 377158"/>
              <a:gd name="connsiteY396" fmla="*/ 361889 h 1674349"/>
              <a:gd name="connsiteX397" fmla="*/ 16251 w 377158"/>
              <a:gd name="connsiteY397" fmla="*/ 378141 h 1674349"/>
              <a:gd name="connsiteX398" fmla="*/ 0 w 377158"/>
              <a:gd name="connsiteY398" fmla="*/ 361889 h 1674349"/>
              <a:gd name="connsiteX399" fmla="*/ 16251 w 377158"/>
              <a:gd name="connsiteY399" fmla="*/ 345637 h 1674349"/>
              <a:gd name="connsiteX400" fmla="*/ 274743 w 377158"/>
              <a:gd name="connsiteY400" fmla="*/ 259289 h 1674349"/>
              <a:gd name="connsiteX401" fmla="*/ 290995 w 377158"/>
              <a:gd name="connsiteY401" fmla="*/ 275541 h 1674349"/>
              <a:gd name="connsiteX402" fmla="*/ 274743 w 377158"/>
              <a:gd name="connsiteY402" fmla="*/ 291792 h 1674349"/>
              <a:gd name="connsiteX403" fmla="*/ 258491 w 377158"/>
              <a:gd name="connsiteY403" fmla="*/ 275541 h 1674349"/>
              <a:gd name="connsiteX404" fmla="*/ 274743 w 377158"/>
              <a:gd name="connsiteY404" fmla="*/ 259289 h 1674349"/>
              <a:gd name="connsiteX405" fmla="*/ 188579 w 377158"/>
              <a:gd name="connsiteY405" fmla="*/ 259289 h 1674349"/>
              <a:gd name="connsiteX406" fmla="*/ 204831 w 377158"/>
              <a:gd name="connsiteY406" fmla="*/ 275541 h 1674349"/>
              <a:gd name="connsiteX407" fmla="*/ 188579 w 377158"/>
              <a:gd name="connsiteY407" fmla="*/ 291792 h 1674349"/>
              <a:gd name="connsiteX408" fmla="*/ 172328 w 377158"/>
              <a:gd name="connsiteY408" fmla="*/ 275541 h 1674349"/>
              <a:gd name="connsiteX409" fmla="*/ 188579 w 377158"/>
              <a:gd name="connsiteY409" fmla="*/ 259289 h 1674349"/>
              <a:gd name="connsiteX410" fmla="*/ 102415 w 377158"/>
              <a:gd name="connsiteY410" fmla="*/ 259289 h 1674349"/>
              <a:gd name="connsiteX411" fmla="*/ 118667 w 377158"/>
              <a:gd name="connsiteY411" fmla="*/ 275541 h 1674349"/>
              <a:gd name="connsiteX412" fmla="*/ 102415 w 377158"/>
              <a:gd name="connsiteY412" fmla="*/ 291792 h 1674349"/>
              <a:gd name="connsiteX413" fmla="*/ 86164 w 377158"/>
              <a:gd name="connsiteY413" fmla="*/ 275541 h 1674349"/>
              <a:gd name="connsiteX414" fmla="*/ 102415 w 377158"/>
              <a:gd name="connsiteY414" fmla="*/ 259289 h 1674349"/>
              <a:gd name="connsiteX415" fmla="*/ 16251 w 377158"/>
              <a:gd name="connsiteY415" fmla="*/ 259289 h 1674349"/>
              <a:gd name="connsiteX416" fmla="*/ 32503 w 377158"/>
              <a:gd name="connsiteY416" fmla="*/ 275541 h 1674349"/>
              <a:gd name="connsiteX417" fmla="*/ 16251 w 377158"/>
              <a:gd name="connsiteY417" fmla="*/ 291792 h 1674349"/>
              <a:gd name="connsiteX418" fmla="*/ 0 w 377158"/>
              <a:gd name="connsiteY418" fmla="*/ 275541 h 1674349"/>
              <a:gd name="connsiteX419" fmla="*/ 16251 w 377158"/>
              <a:gd name="connsiteY419" fmla="*/ 259289 h 1674349"/>
              <a:gd name="connsiteX420" fmla="*/ 360907 w 377158"/>
              <a:gd name="connsiteY420" fmla="*/ 259227 h 1674349"/>
              <a:gd name="connsiteX421" fmla="*/ 377158 w 377158"/>
              <a:gd name="connsiteY421" fmla="*/ 275479 h 1674349"/>
              <a:gd name="connsiteX422" fmla="*/ 360907 w 377158"/>
              <a:gd name="connsiteY422" fmla="*/ 291731 h 1674349"/>
              <a:gd name="connsiteX423" fmla="*/ 344655 w 377158"/>
              <a:gd name="connsiteY423" fmla="*/ 275479 h 1674349"/>
              <a:gd name="connsiteX424" fmla="*/ 360907 w 377158"/>
              <a:gd name="connsiteY424" fmla="*/ 259227 h 1674349"/>
              <a:gd name="connsiteX425" fmla="*/ 360907 w 377158"/>
              <a:gd name="connsiteY425" fmla="*/ 172818 h 1674349"/>
              <a:gd name="connsiteX426" fmla="*/ 377158 w 377158"/>
              <a:gd name="connsiteY426" fmla="*/ 189070 h 1674349"/>
              <a:gd name="connsiteX427" fmla="*/ 360907 w 377158"/>
              <a:gd name="connsiteY427" fmla="*/ 205322 h 1674349"/>
              <a:gd name="connsiteX428" fmla="*/ 344655 w 377158"/>
              <a:gd name="connsiteY428" fmla="*/ 189070 h 1674349"/>
              <a:gd name="connsiteX429" fmla="*/ 360907 w 377158"/>
              <a:gd name="connsiteY429" fmla="*/ 172818 h 1674349"/>
              <a:gd name="connsiteX430" fmla="*/ 274743 w 377158"/>
              <a:gd name="connsiteY430" fmla="*/ 172818 h 1674349"/>
              <a:gd name="connsiteX431" fmla="*/ 290994 w 377158"/>
              <a:gd name="connsiteY431" fmla="*/ 189070 h 1674349"/>
              <a:gd name="connsiteX432" fmla="*/ 274743 w 377158"/>
              <a:gd name="connsiteY432" fmla="*/ 205322 h 1674349"/>
              <a:gd name="connsiteX433" fmla="*/ 258491 w 377158"/>
              <a:gd name="connsiteY433" fmla="*/ 189070 h 1674349"/>
              <a:gd name="connsiteX434" fmla="*/ 274743 w 377158"/>
              <a:gd name="connsiteY434" fmla="*/ 172818 h 1674349"/>
              <a:gd name="connsiteX435" fmla="*/ 188579 w 377158"/>
              <a:gd name="connsiteY435" fmla="*/ 172818 h 1674349"/>
              <a:gd name="connsiteX436" fmla="*/ 204831 w 377158"/>
              <a:gd name="connsiteY436" fmla="*/ 189070 h 1674349"/>
              <a:gd name="connsiteX437" fmla="*/ 188579 w 377158"/>
              <a:gd name="connsiteY437" fmla="*/ 205322 h 1674349"/>
              <a:gd name="connsiteX438" fmla="*/ 172328 w 377158"/>
              <a:gd name="connsiteY438" fmla="*/ 189070 h 1674349"/>
              <a:gd name="connsiteX439" fmla="*/ 188579 w 377158"/>
              <a:gd name="connsiteY439" fmla="*/ 172818 h 1674349"/>
              <a:gd name="connsiteX440" fmla="*/ 102415 w 377158"/>
              <a:gd name="connsiteY440" fmla="*/ 172818 h 1674349"/>
              <a:gd name="connsiteX441" fmla="*/ 118667 w 377158"/>
              <a:gd name="connsiteY441" fmla="*/ 189070 h 1674349"/>
              <a:gd name="connsiteX442" fmla="*/ 102415 w 377158"/>
              <a:gd name="connsiteY442" fmla="*/ 205322 h 1674349"/>
              <a:gd name="connsiteX443" fmla="*/ 86164 w 377158"/>
              <a:gd name="connsiteY443" fmla="*/ 189070 h 1674349"/>
              <a:gd name="connsiteX444" fmla="*/ 102415 w 377158"/>
              <a:gd name="connsiteY444" fmla="*/ 172818 h 1674349"/>
              <a:gd name="connsiteX445" fmla="*/ 16251 w 377158"/>
              <a:gd name="connsiteY445" fmla="*/ 172818 h 1674349"/>
              <a:gd name="connsiteX446" fmla="*/ 32503 w 377158"/>
              <a:gd name="connsiteY446" fmla="*/ 189070 h 1674349"/>
              <a:gd name="connsiteX447" fmla="*/ 16251 w 377158"/>
              <a:gd name="connsiteY447" fmla="*/ 205322 h 1674349"/>
              <a:gd name="connsiteX448" fmla="*/ 0 w 377158"/>
              <a:gd name="connsiteY448" fmla="*/ 189070 h 1674349"/>
              <a:gd name="connsiteX449" fmla="*/ 16251 w 377158"/>
              <a:gd name="connsiteY449" fmla="*/ 172818 h 1674349"/>
              <a:gd name="connsiteX450" fmla="*/ 360907 w 377158"/>
              <a:gd name="connsiteY450" fmla="*/ 86409 h 1674349"/>
              <a:gd name="connsiteX451" fmla="*/ 377158 w 377158"/>
              <a:gd name="connsiteY451" fmla="*/ 102660 h 1674349"/>
              <a:gd name="connsiteX452" fmla="*/ 360907 w 377158"/>
              <a:gd name="connsiteY452" fmla="*/ 118912 h 1674349"/>
              <a:gd name="connsiteX453" fmla="*/ 344655 w 377158"/>
              <a:gd name="connsiteY453" fmla="*/ 102660 h 1674349"/>
              <a:gd name="connsiteX454" fmla="*/ 360907 w 377158"/>
              <a:gd name="connsiteY454" fmla="*/ 86409 h 1674349"/>
              <a:gd name="connsiteX455" fmla="*/ 274743 w 377158"/>
              <a:gd name="connsiteY455" fmla="*/ 86409 h 1674349"/>
              <a:gd name="connsiteX456" fmla="*/ 290994 w 377158"/>
              <a:gd name="connsiteY456" fmla="*/ 102660 h 1674349"/>
              <a:gd name="connsiteX457" fmla="*/ 274743 w 377158"/>
              <a:gd name="connsiteY457" fmla="*/ 118912 h 1674349"/>
              <a:gd name="connsiteX458" fmla="*/ 258491 w 377158"/>
              <a:gd name="connsiteY458" fmla="*/ 102660 h 1674349"/>
              <a:gd name="connsiteX459" fmla="*/ 274743 w 377158"/>
              <a:gd name="connsiteY459" fmla="*/ 86409 h 1674349"/>
              <a:gd name="connsiteX460" fmla="*/ 188579 w 377158"/>
              <a:gd name="connsiteY460" fmla="*/ 86409 h 1674349"/>
              <a:gd name="connsiteX461" fmla="*/ 204831 w 377158"/>
              <a:gd name="connsiteY461" fmla="*/ 102660 h 1674349"/>
              <a:gd name="connsiteX462" fmla="*/ 188579 w 377158"/>
              <a:gd name="connsiteY462" fmla="*/ 118912 h 1674349"/>
              <a:gd name="connsiteX463" fmla="*/ 172328 w 377158"/>
              <a:gd name="connsiteY463" fmla="*/ 102660 h 1674349"/>
              <a:gd name="connsiteX464" fmla="*/ 188579 w 377158"/>
              <a:gd name="connsiteY464" fmla="*/ 86409 h 1674349"/>
              <a:gd name="connsiteX465" fmla="*/ 102415 w 377158"/>
              <a:gd name="connsiteY465" fmla="*/ 86409 h 1674349"/>
              <a:gd name="connsiteX466" fmla="*/ 118667 w 377158"/>
              <a:gd name="connsiteY466" fmla="*/ 102660 h 1674349"/>
              <a:gd name="connsiteX467" fmla="*/ 102415 w 377158"/>
              <a:gd name="connsiteY467" fmla="*/ 118912 h 1674349"/>
              <a:gd name="connsiteX468" fmla="*/ 86164 w 377158"/>
              <a:gd name="connsiteY468" fmla="*/ 102660 h 1674349"/>
              <a:gd name="connsiteX469" fmla="*/ 102415 w 377158"/>
              <a:gd name="connsiteY469" fmla="*/ 86409 h 1674349"/>
              <a:gd name="connsiteX470" fmla="*/ 16251 w 377158"/>
              <a:gd name="connsiteY470" fmla="*/ 86409 h 1674349"/>
              <a:gd name="connsiteX471" fmla="*/ 32503 w 377158"/>
              <a:gd name="connsiteY471" fmla="*/ 102660 h 1674349"/>
              <a:gd name="connsiteX472" fmla="*/ 16251 w 377158"/>
              <a:gd name="connsiteY472" fmla="*/ 118912 h 1674349"/>
              <a:gd name="connsiteX473" fmla="*/ 0 w 377158"/>
              <a:gd name="connsiteY473" fmla="*/ 102660 h 1674349"/>
              <a:gd name="connsiteX474" fmla="*/ 16251 w 377158"/>
              <a:gd name="connsiteY474" fmla="*/ 86409 h 1674349"/>
              <a:gd name="connsiteX475" fmla="*/ 274743 w 377158"/>
              <a:gd name="connsiteY475" fmla="*/ 61 h 1674349"/>
              <a:gd name="connsiteX476" fmla="*/ 290994 w 377158"/>
              <a:gd name="connsiteY476" fmla="*/ 16313 h 1674349"/>
              <a:gd name="connsiteX477" fmla="*/ 274743 w 377158"/>
              <a:gd name="connsiteY477" fmla="*/ 32503 h 1674349"/>
              <a:gd name="connsiteX478" fmla="*/ 258491 w 377158"/>
              <a:gd name="connsiteY478" fmla="*/ 16251 h 1674349"/>
              <a:gd name="connsiteX479" fmla="*/ 274743 w 377158"/>
              <a:gd name="connsiteY479" fmla="*/ 61 h 1674349"/>
              <a:gd name="connsiteX480" fmla="*/ 102415 w 377158"/>
              <a:gd name="connsiteY480" fmla="*/ 61 h 1674349"/>
              <a:gd name="connsiteX481" fmla="*/ 118667 w 377158"/>
              <a:gd name="connsiteY481" fmla="*/ 16313 h 1674349"/>
              <a:gd name="connsiteX482" fmla="*/ 102415 w 377158"/>
              <a:gd name="connsiteY482" fmla="*/ 32503 h 1674349"/>
              <a:gd name="connsiteX483" fmla="*/ 86164 w 377158"/>
              <a:gd name="connsiteY483" fmla="*/ 16251 h 1674349"/>
              <a:gd name="connsiteX484" fmla="*/ 102415 w 377158"/>
              <a:gd name="connsiteY484" fmla="*/ 61 h 1674349"/>
              <a:gd name="connsiteX485" fmla="*/ 16251 w 377158"/>
              <a:gd name="connsiteY485" fmla="*/ 61 h 1674349"/>
              <a:gd name="connsiteX486" fmla="*/ 32503 w 377158"/>
              <a:gd name="connsiteY486" fmla="*/ 16313 h 1674349"/>
              <a:gd name="connsiteX487" fmla="*/ 16251 w 377158"/>
              <a:gd name="connsiteY487" fmla="*/ 32503 h 1674349"/>
              <a:gd name="connsiteX488" fmla="*/ 0 w 377158"/>
              <a:gd name="connsiteY488" fmla="*/ 16251 h 1674349"/>
              <a:gd name="connsiteX489" fmla="*/ 16251 w 377158"/>
              <a:gd name="connsiteY489" fmla="*/ 61 h 1674349"/>
              <a:gd name="connsiteX490" fmla="*/ 360907 w 377158"/>
              <a:gd name="connsiteY490" fmla="*/ 0 h 1674349"/>
              <a:gd name="connsiteX491" fmla="*/ 377158 w 377158"/>
              <a:gd name="connsiteY491" fmla="*/ 16251 h 1674349"/>
              <a:gd name="connsiteX492" fmla="*/ 360907 w 377158"/>
              <a:gd name="connsiteY492" fmla="*/ 32503 h 1674349"/>
              <a:gd name="connsiteX493" fmla="*/ 344655 w 377158"/>
              <a:gd name="connsiteY493" fmla="*/ 16251 h 1674349"/>
              <a:gd name="connsiteX494" fmla="*/ 360907 w 377158"/>
              <a:gd name="connsiteY494" fmla="*/ 0 h 1674349"/>
              <a:gd name="connsiteX495" fmla="*/ 188579 w 377158"/>
              <a:gd name="connsiteY495" fmla="*/ 0 h 1674349"/>
              <a:gd name="connsiteX496" fmla="*/ 204831 w 377158"/>
              <a:gd name="connsiteY496" fmla="*/ 16251 h 1674349"/>
              <a:gd name="connsiteX497" fmla="*/ 188579 w 377158"/>
              <a:gd name="connsiteY497" fmla="*/ 32503 h 1674349"/>
              <a:gd name="connsiteX498" fmla="*/ 172328 w 377158"/>
              <a:gd name="connsiteY498" fmla="*/ 16251 h 1674349"/>
              <a:gd name="connsiteX499" fmla="*/ 188579 w 377158"/>
              <a:gd name="connsiteY499" fmla="*/ 0 h 167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377158" h="1674349">
                <a:moveTo>
                  <a:pt x="360907" y="1641846"/>
                </a:moveTo>
                <a:cubicBezTo>
                  <a:pt x="369861" y="1641846"/>
                  <a:pt x="377158" y="1649144"/>
                  <a:pt x="377158" y="1658097"/>
                </a:cubicBezTo>
                <a:cubicBezTo>
                  <a:pt x="377158" y="1667051"/>
                  <a:pt x="369861" y="1674349"/>
                  <a:pt x="360907" y="1674349"/>
                </a:cubicBezTo>
                <a:cubicBezTo>
                  <a:pt x="351953" y="1674349"/>
                  <a:pt x="344655" y="1667051"/>
                  <a:pt x="344655" y="1658097"/>
                </a:cubicBezTo>
                <a:cubicBezTo>
                  <a:pt x="344655" y="1649144"/>
                  <a:pt x="351953" y="1641846"/>
                  <a:pt x="360907" y="1641846"/>
                </a:cubicBezTo>
                <a:close/>
                <a:moveTo>
                  <a:pt x="274743" y="1641846"/>
                </a:moveTo>
                <a:cubicBezTo>
                  <a:pt x="283697" y="1641846"/>
                  <a:pt x="290994" y="1649144"/>
                  <a:pt x="290994" y="1658097"/>
                </a:cubicBezTo>
                <a:cubicBezTo>
                  <a:pt x="290994" y="1667051"/>
                  <a:pt x="283697" y="1674349"/>
                  <a:pt x="274743" y="1674349"/>
                </a:cubicBezTo>
                <a:cubicBezTo>
                  <a:pt x="265789" y="1674349"/>
                  <a:pt x="258491" y="1667051"/>
                  <a:pt x="258491" y="1658097"/>
                </a:cubicBezTo>
                <a:cubicBezTo>
                  <a:pt x="258491" y="1649144"/>
                  <a:pt x="265789" y="1641846"/>
                  <a:pt x="274743" y="1641846"/>
                </a:cubicBezTo>
                <a:close/>
                <a:moveTo>
                  <a:pt x="188579" y="1641846"/>
                </a:moveTo>
                <a:cubicBezTo>
                  <a:pt x="197533" y="1641846"/>
                  <a:pt x="204831" y="1649144"/>
                  <a:pt x="204831" y="1658097"/>
                </a:cubicBezTo>
                <a:cubicBezTo>
                  <a:pt x="204831" y="1667051"/>
                  <a:pt x="197533" y="1674349"/>
                  <a:pt x="188579" y="1674349"/>
                </a:cubicBezTo>
                <a:cubicBezTo>
                  <a:pt x="179626" y="1674349"/>
                  <a:pt x="172328" y="1667051"/>
                  <a:pt x="172328" y="1658097"/>
                </a:cubicBezTo>
                <a:cubicBezTo>
                  <a:pt x="172328" y="1649144"/>
                  <a:pt x="179626" y="1641846"/>
                  <a:pt x="188579" y="1641846"/>
                </a:cubicBezTo>
                <a:close/>
                <a:moveTo>
                  <a:pt x="102415" y="1641846"/>
                </a:moveTo>
                <a:cubicBezTo>
                  <a:pt x="111369" y="1641846"/>
                  <a:pt x="118667" y="1649144"/>
                  <a:pt x="118667" y="1658097"/>
                </a:cubicBezTo>
                <a:cubicBezTo>
                  <a:pt x="118667" y="1667051"/>
                  <a:pt x="111369" y="1674349"/>
                  <a:pt x="102415" y="1674349"/>
                </a:cubicBezTo>
                <a:cubicBezTo>
                  <a:pt x="93462" y="1674349"/>
                  <a:pt x="86164" y="1667051"/>
                  <a:pt x="86164" y="1658097"/>
                </a:cubicBezTo>
                <a:cubicBezTo>
                  <a:pt x="86164" y="1649144"/>
                  <a:pt x="93462" y="1641846"/>
                  <a:pt x="102415" y="1641846"/>
                </a:cubicBezTo>
                <a:close/>
                <a:moveTo>
                  <a:pt x="16251" y="1641846"/>
                </a:moveTo>
                <a:cubicBezTo>
                  <a:pt x="25205" y="1641846"/>
                  <a:pt x="32503" y="1649144"/>
                  <a:pt x="32503" y="1658097"/>
                </a:cubicBezTo>
                <a:cubicBezTo>
                  <a:pt x="32503" y="1667051"/>
                  <a:pt x="25205" y="1674349"/>
                  <a:pt x="16251" y="1674349"/>
                </a:cubicBezTo>
                <a:cubicBezTo>
                  <a:pt x="7298" y="1674349"/>
                  <a:pt x="0" y="1667051"/>
                  <a:pt x="0" y="1658097"/>
                </a:cubicBezTo>
                <a:cubicBezTo>
                  <a:pt x="0" y="1649144"/>
                  <a:pt x="7298" y="1641846"/>
                  <a:pt x="16251" y="1641846"/>
                </a:cubicBezTo>
                <a:close/>
                <a:moveTo>
                  <a:pt x="274743" y="1555498"/>
                </a:moveTo>
                <a:cubicBezTo>
                  <a:pt x="283719" y="1555498"/>
                  <a:pt x="290995" y="1562774"/>
                  <a:pt x="290995" y="1571749"/>
                </a:cubicBezTo>
                <a:cubicBezTo>
                  <a:pt x="290995" y="1580725"/>
                  <a:pt x="283719" y="1588001"/>
                  <a:pt x="274743" y="1588001"/>
                </a:cubicBezTo>
                <a:cubicBezTo>
                  <a:pt x="265768" y="1588001"/>
                  <a:pt x="258491" y="1580725"/>
                  <a:pt x="258491" y="1571749"/>
                </a:cubicBezTo>
                <a:cubicBezTo>
                  <a:pt x="258491" y="1562774"/>
                  <a:pt x="265768" y="1555498"/>
                  <a:pt x="274743" y="1555498"/>
                </a:cubicBezTo>
                <a:close/>
                <a:moveTo>
                  <a:pt x="188579" y="1555498"/>
                </a:moveTo>
                <a:cubicBezTo>
                  <a:pt x="197555" y="1555498"/>
                  <a:pt x="204831" y="1562774"/>
                  <a:pt x="204831" y="1571749"/>
                </a:cubicBezTo>
                <a:cubicBezTo>
                  <a:pt x="204831" y="1580725"/>
                  <a:pt x="197555" y="1588001"/>
                  <a:pt x="188579" y="1588001"/>
                </a:cubicBezTo>
                <a:cubicBezTo>
                  <a:pt x="179604" y="1588001"/>
                  <a:pt x="172328" y="1580725"/>
                  <a:pt x="172328" y="1571749"/>
                </a:cubicBezTo>
                <a:cubicBezTo>
                  <a:pt x="172328" y="1562774"/>
                  <a:pt x="179604" y="1555498"/>
                  <a:pt x="188579" y="1555498"/>
                </a:cubicBezTo>
                <a:close/>
                <a:moveTo>
                  <a:pt x="102415" y="1555498"/>
                </a:moveTo>
                <a:cubicBezTo>
                  <a:pt x="111391" y="1555498"/>
                  <a:pt x="118667" y="1562774"/>
                  <a:pt x="118667" y="1571749"/>
                </a:cubicBezTo>
                <a:cubicBezTo>
                  <a:pt x="118667" y="1580725"/>
                  <a:pt x="111391" y="1588001"/>
                  <a:pt x="102415" y="1588001"/>
                </a:cubicBezTo>
                <a:cubicBezTo>
                  <a:pt x="93440" y="1588001"/>
                  <a:pt x="86164" y="1580725"/>
                  <a:pt x="86164" y="1571749"/>
                </a:cubicBezTo>
                <a:cubicBezTo>
                  <a:pt x="86164" y="1562774"/>
                  <a:pt x="93440" y="1555498"/>
                  <a:pt x="102415" y="1555498"/>
                </a:cubicBezTo>
                <a:close/>
                <a:moveTo>
                  <a:pt x="16251" y="1555498"/>
                </a:moveTo>
                <a:cubicBezTo>
                  <a:pt x="25227" y="1555498"/>
                  <a:pt x="32503" y="1562774"/>
                  <a:pt x="32503" y="1571749"/>
                </a:cubicBezTo>
                <a:cubicBezTo>
                  <a:pt x="32503" y="1580725"/>
                  <a:pt x="25227" y="1588001"/>
                  <a:pt x="16251" y="1588001"/>
                </a:cubicBezTo>
                <a:cubicBezTo>
                  <a:pt x="7276" y="1588001"/>
                  <a:pt x="0" y="1580725"/>
                  <a:pt x="0" y="1571749"/>
                </a:cubicBezTo>
                <a:cubicBezTo>
                  <a:pt x="0" y="1562774"/>
                  <a:pt x="7276" y="1555498"/>
                  <a:pt x="16251" y="1555498"/>
                </a:cubicBezTo>
                <a:close/>
                <a:moveTo>
                  <a:pt x="360907" y="1555437"/>
                </a:moveTo>
                <a:cubicBezTo>
                  <a:pt x="369861" y="1555437"/>
                  <a:pt x="377158" y="1562735"/>
                  <a:pt x="377158" y="1571688"/>
                </a:cubicBezTo>
                <a:cubicBezTo>
                  <a:pt x="377158" y="1580642"/>
                  <a:pt x="369861" y="1587940"/>
                  <a:pt x="360907" y="1587940"/>
                </a:cubicBezTo>
                <a:cubicBezTo>
                  <a:pt x="351953" y="1587940"/>
                  <a:pt x="344655" y="1580642"/>
                  <a:pt x="344655" y="1571688"/>
                </a:cubicBezTo>
                <a:cubicBezTo>
                  <a:pt x="344655" y="1562735"/>
                  <a:pt x="351953" y="1555437"/>
                  <a:pt x="360907" y="1555437"/>
                </a:cubicBezTo>
                <a:close/>
                <a:moveTo>
                  <a:pt x="360907" y="1469027"/>
                </a:moveTo>
                <a:cubicBezTo>
                  <a:pt x="369861" y="1469027"/>
                  <a:pt x="377158" y="1476325"/>
                  <a:pt x="377158" y="1485279"/>
                </a:cubicBezTo>
                <a:cubicBezTo>
                  <a:pt x="377097" y="1494294"/>
                  <a:pt x="369861" y="1501530"/>
                  <a:pt x="360907" y="1501530"/>
                </a:cubicBezTo>
                <a:cubicBezTo>
                  <a:pt x="351953" y="1501530"/>
                  <a:pt x="344655" y="1494233"/>
                  <a:pt x="344655" y="1485279"/>
                </a:cubicBezTo>
                <a:cubicBezTo>
                  <a:pt x="344655" y="1476325"/>
                  <a:pt x="351953" y="1469027"/>
                  <a:pt x="360907" y="1469027"/>
                </a:cubicBezTo>
                <a:close/>
                <a:moveTo>
                  <a:pt x="274743" y="1469027"/>
                </a:moveTo>
                <a:cubicBezTo>
                  <a:pt x="283697" y="1469027"/>
                  <a:pt x="290994" y="1476325"/>
                  <a:pt x="290994" y="1485279"/>
                </a:cubicBezTo>
                <a:cubicBezTo>
                  <a:pt x="290933" y="1494294"/>
                  <a:pt x="283697" y="1501530"/>
                  <a:pt x="274743" y="1501530"/>
                </a:cubicBezTo>
                <a:cubicBezTo>
                  <a:pt x="265789" y="1501530"/>
                  <a:pt x="258491" y="1494233"/>
                  <a:pt x="258491" y="1485279"/>
                </a:cubicBezTo>
                <a:cubicBezTo>
                  <a:pt x="258491" y="1476325"/>
                  <a:pt x="265789" y="1469027"/>
                  <a:pt x="274743" y="1469027"/>
                </a:cubicBezTo>
                <a:close/>
                <a:moveTo>
                  <a:pt x="188579" y="1469027"/>
                </a:moveTo>
                <a:cubicBezTo>
                  <a:pt x="197533" y="1469027"/>
                  <a:pt x="204831" y="1476325"/>
                  <a:pt x="204831" y="1485279"/>
                </a:cubicBezTo>
                <a:cubicBezTo>
                  <a:pt x="204769" y="1494294"/>
                  <a:pt x="197533" y="1501530"/>
                  <a:pt x="188579" y="1501530"/>
                </a:cubicBezTo>
                <a:cubicBezTo>
                  <a:pt x="179626" y="1501530"/>
                  <a:pt x="172328" y="1494233"/>
                  <a:pt x="172328" y="1485279"/>
                </a:cubicBezTo>
                <a:cubicBezTo>
                  <a:pt x="172328" y="1476325"/>
                  <a:pt x="179626" y="1469027"/>
                  <a:pt x="188579" y="1469027"/>
                </a:cubicBezTo>
                <a:close/>
                <a:moveTo>
                  <a:pt x="102415" y="1469027"/>
                </a:moveTo>
                <a:cubicBezTo>
                  <a:pt x="111369" y="1469027"/>
                  <a:pt x="118667" y="1476325"/>
                  <a:pt x="118667" y="1485279"/>
                </a:cubicBezTo>
                <a:cubicBezTo>
                  <a:pt x="118605" y="1494294"/>
                  <a:pt x="111369" y="1501530"/>
                  <a:pt x="102415" y="1501530"/>
                </a:cubicBezTo>
                <a:cubicBezTo>
                  <a:pt x="93462" y="1501530"/>
                  <a:pt x="86164" y="1494233"/>
                  <a:pt x="86164" y="1485279"/>
                </a:cubicBezTo>
                <a:cubicBezTo>
                  <a:pt x="86164" y="1476325"/>
                  <a:pt x="93462" y="1469027"/>
                  <a:pt x="102415" y="1469027"/>
                </a:cubicBezTo>
                <a:close/>
                <a:moveTo>
                  <a:pt x="16251" y="1469027"/>
                </a:moveTo>
                <a:cubicBezTo>
                  <a:pt x="25205" y="1469027"/>
                  <a:pt x="32503" y="1476325"/>
                  <a:pt x="32503" y="1485279"/>
                </a:cubicBezTo>
                <a:cubicBezTo>
                  <a:pt x="32442" y="1494294"/>
                  <a:pt x="25205" y="1501530"/>
                  <a:pt x="16251" y="1501530"/>
                </a:cubicBezTo>
                <a:cubicBezTo>
                  <a:pt x="7298" y="1501530"/>
                  <a:pt x="0" y="1494233"/>
                  <a:pt x="0" y="1485279"/>
                </a:cubicBezTo>
                <a:cubicBezTo>
                  <a:pt x="0" y="1476325"/>
                  <a:pt x="7298" y="1469027"/>
                  <a:pt x="16251" y="1469027"/>
                </a:cubicBezTo>
                <a:close/>
                <a:moveTo>
                  <a:pt x="360907" y="1382618"/>
                </a:moveTo>
                <a:cubicBezTo>
                  <a:pt x="369861" y="1382618"/>
                  <a:pt x="377158" y="1389916"/>
                  <a:pt x="377158" y="1398869"/>
                </a:cubicBezTo>
                <a:cubicBezTo>
                  <a:pt x="377097" y="1407884"/>
                  <a:pt x="369861" y="1415121"/>
                  <a:pt x="360907" y="1415121"/>
                </a:cubicBezTo>
                <a:cubicBezTo>
                  <a:pt x="351953" y="1415121"/>
                  <a:pt x="344655" y="1407823"/>
                  <a:pt x="344655" y="1398869"/>
                </a:cubicBezTo>
                <a:cubicBezTo>
                  <a:pt x="344655" y="1389916"/>
                  <a:pt x="351953" y="1382618"/>
                  <a:pt x="360907" y="1382618"/>
                </a:cubicBezTo>
                <a:close/>
                <a:moveTo>
                  <a:pt x="274743" y="1382618"/>
                </a:moveTo>
                <a:cubicBezTo>
                  <a:pt x="283697" y="1382618"/>
                  <a:pt x="290994" y="1389916"/>
                  <a:pt x="290994" y="1398869"/>
                </a:cubicBezTo>
                <a:cubicBezTo>
                  <a:pt x="290933" y="1407884"/>
                  <a:pt x="283697" y="1415121"/>
                  <a:pt x="274743" y="1415121"/>
                </a:cubicBezTo>
                <a:cubicBezTo>
                  <a:pt x="265789" y="1415121"/>
                  <a:pt x="258491" y="1407823"/>
                  <a:pt x="258491" y="1398869"/>
                </a:cubicBezTo>
                <a:cubicBezTo>
                  <a:pt x="258491" y="1389916"/>
                  <a:pt x="265789" y="1382618"/>
                  <a:pt x="274743" y="1382618"/>
                </a:cubicBezTo>
                <a:close/>
                <a:moveTo>
                  <a:pt x="188579" y="1382618"/>
                </a:moveTo>
                <a:cubicBezTo>
                  <a:pt x="197533" y="1382618"/>
                  <a:pt x="204831" y="1389916"/>
                  <a:pt x="204831" y="1398869"/>
                </a:cubicBezTo>
                <a:cubicBezTo>
                  <a:pt x="204769" y="1407884"/>
                  <a:pt x="197533" y="1415121"/>
                  <a:pt x="188579" y="1415121"/>
                </a:cubicBezTo>
                <a:cubicBezTo>
                  <a:pt x="179626" y="1415121"/>
                  <a:pt x="172328" y="1407823"/>
                  <a:pt x="172328" y="1398869"/>
                </a:cubicBezTo>
                <a:cubicBezTo>
                  <a:pt x="172328" y="1389916"/>
                  <a:pt x="179626" y="1382618"/>
                  <a:pt x="188579" y="1382618"/>
                </a:cubicBezTo>
                <a:close/>
                <a:moveTo>
                  <a:pt x="102415" y="1382618"/>
                </a:moveTo>
                <a:cubicBezTo>
                  <a:pt x="111369" y="1382618"/>
                  <a:pt x="118667" y="1389916"/>
                  <a:pt x="118667" y="1398869"/>
                </a:cubicBezTo>
                <a:cubicBezTo>
                  <a:pt x="118605" y="1407884"/>
                  <a:pt x="111369" y="1415121"/>
                  <a:pt x="102415" y="1415121"/>
                </a:cubicBezTo>
                <a:cubicBezTo>
                  <a:pt x="93462" y="1415121"/>
                  <a:pt x="86164" y="1407823"/>
                  <a:pt x="86164" y="1398869"/>
                </a:cubicBezTo>
                <a:cubicBezTo>
                  <a:pt x="86164" y="1389916"/>
                  <a:pt x="93462" y="1382618"/>
                  <a:pt x="102415" y="1382618"/>
                </a:cubicBezTo>
                <a:close/>
                <a:moveTo>
                  <a:pt x="16251" y="1382618"/>
                </a:moveTo>
                <a:cubicBezTo>
                  <a:pt x="25205" y="1382618"/>
                  <a:pt x="32503" y="1389916"/>
                  <a:pt x="32503" y="1398869"/>
                </a:cubicBezTo>
                <a:cubicBezTo>
                  <a:pt x="32442" y="1407884"/>
                  <a:pt x="25205" y="1415121"/>
                  <a:pt x="16251" y="1415121"/>
                </a:cubicBezTo>
                <a:cubicBezTo>
                  <a:pt x="7298" y="1415121"/>
                  <a:pt x="0" y="1407823"/>
                  <a:pt x="0" y="1398869"/>
                </a:cubicBezTo>
                <a:cubicBezTo>
                  <a:pt x="0" y="1389916"/>
                  <a:pt x="7298" y="1382618"/>
                  <a:pt x="16251" y="1382618"/>
                </a:cubicBezTo>
                <a:close/>
                <a:moveTo>
                  <a:pt x="360907" y="1296208"/>
                </a:moveTo>
                <a:cubicBezTo>
                  <a:pt x="369861" y="1296208"/>
                  <a:pt x="377158" y="1303507"/>
                  <a:pt x="377158" y="1312460"/>
                </a:cubicBezTo>
                <a:cubicBezTo>
                  <a:pt x="377158" y="1321414"/>
                  <a:pt x="369861" y="1328711"/>
                  <a:pt x="360907" y="1328711"/>
                </a:cubicBezTo>
                <a:cubicBezTo>
                  <a:pt x="351953" y="1328711"/>
                  <a:pt x="344655" y="1321414"/>
                  <a:pt x="344655" y="1312460"/>
                </a:cubicBezTo>
                <a:cubicBezTo>
                  <a:pt x="344655" y="1303507"/>
                  <a:pt x="351953" y="1296208"/>
                  <a:pt x="360907" y="1296208"/>
                </a:cubicBezTo>
                <a:close/>
                <a:moveTo>
                  <a:pt x="274743" y="1296208"/>
                </a:moveTo>
                <a:cubicBezTo>
                  <a:pt x="283697" y="1296208"/>
                  <a:pt x="290994" y="1303507"/>
                  <a:pt x="290994" y="1312460"/>
                </a:cubicBezTo>
                <a:cubicBezTo>
                  <a:pt x="290994" y="1321414"/>
                  <a:pt x="283697" y="1328711"/>
                  <a:pt x="274743" y="1328711"/>
                </a:cubicBezTo>
                <a:cubicBezTo>
                  <a:pt x="265789" y="1328711"/>
                  <a:pt x="258491" y="1321414"/>
                  <a:pt x="258491" y="1312460"/>
                </a:cubicBezTo>
                <a:cubicBezTo>
                  <a:pt x="258491" y="1303507"/>
                  <a:pt x="265789" y="1296208"/>
                  <a:pt x="274743" y="1296208"/>
                </a:cubicBezTo>
                <a:close/>
                <a:moveTo>
                  <a:pt x="188579" y="1296208"/>
                </a:moveTo>
                <a:cubicBezTo>
                  <a:pt x="197533" y="1296208"/>
                  <a:pt x="204831" y="1303507"/>
                  <a:pt x="204831" y="1312460"/>
                </a:cubicBezTo>
                <a:cubicBezTo>
                  <a:pt x="204831" y="1321414"/>
                  <a:pt x="197533" y="1328711"/>
                  <a:pt x="188579" y="1328711"/>
                </a:cubicBezTo>
                <a:cubicBezTo>
                  <a:pt x="179626" y="1328711"/>
                  <a:pt x="172328" y="1321414"/>
                  <a:pt x="172328" y="1312460"/>
                </a:cubicBezTo>
                <a:cubicBezTo>
                  <a:pt x="172328" y="1303507"/>
                  <a:pt x="179626" y="1296208"/>
                  <a:pt x="188579" y="1296208"/>
                </a:cubicBezTo>
                <a:close/>
                <a:moveTo>
                  <a:pt x="102415" y="1296208"/>
                </a:moveTo>
                <a:cubicBezTo>
                  <a:pt x="111369" y="1296208"/>
                  <a:pt x="118667" y="1303507"/>
                  <a:pt x="118667" y="1312460"/>
                </a:cubicBezTo>
                <a:cubicBezTo>
                  <a:pt x="118667" y="1321414"/>
                  <a:pt x="111369" y="1328711"/>
                  <a:pt x="102415" y="1328711"/>
                </a:cubicBezTo>
                <a:cubicBezTo>
                  <a:pt x="93462" y="1328711"/>
                  <a:pt x="86164" y="1321414"/>
                  <a:pt x="86164" y="1312460"/>
                </a:cubicBezTo>
                <a:cubicBezTo>
                  <a:pt x="86164" y="1303507"/>
                  <a:pt x="93462" y="1296208"/>
                  <a:pt x="102415" y="1296208"/>
                </a:cubicBezTo>
                <a:close/>
                <a:moveTo>
                  <a:pt x="16251" y="1296208"/>
                </a:moveTo>
                <a:cubicBezTo>
                  <a:pt x="25205" y="1296208"/>
                  <a:pt x="32503" y="1303507"/>
                  <a:pt x="32503" y="1312460"/>
                </a:cubicBezTo>
                <a:cubicBezTo>
                  <a:pt x="32503" y="1321414"/>
                  <a:pt x="25205" y="1328711"/>
                  <a:pt x="16251" y="1328711"/>
                </a:cubicBezTo>
                <a:cubicBezTo>
                  <a:pt x="7298" y="1328711"/>
                  <a:pt x="0" y="1321414"/>
                  <a:pt x="0" y="1312460"/>
                </a:cubicBezTo>
                <a:cubicBezTo>
                  <a:pt x="0" y="1303507"/>
                  <a:pt x="7298" y="1296208"/>
                  <a:pt x="16251" y="1296208"/>
                </a:cubicBezTo>
                <a:close/>
                <a:moveTo>
                  <a:pt x="360907" y="1209799"/>
                </a:moveTo>
                <a:cubicBezTo>
                  <a:pt x="369861" y="1209799"/>
                  <a:pt x="377158" y="1217097"/>
                  <a:pt x="377158" y="1226051"/>
                </a:cubicBezTo>
                <a:cubicBezTo>
                  <a:pt x="377158" y="1235005"/>
                  <a:pt x="369861" y="1242303"/>
                  <a:pt x="360907" y="1242303"/>
                </a:cubicBezTo>
                <a:cubicBezTo>
                  <a:pt x="351953" y="1242303"/>
                  <a:pt x="344655" y="1235005"/>
                  <a:pt x="344655" y="1226051"/>
                </a:cubicBezTo>
                <a:cubicBezTo>
                  <a:pt x="344655" y="1217097"/>
                  <a:pt x="351953" y="1209799"/>
                  <a:pt x="360907" y="1209799"/>
                </a:cubicBezTo>
                <a:close/>
                <a:moveTo>
                  <a:pt x="274743" y="1209799"/>
                </a:moveTo>
                <a:cubicBezTo>
                  <a:pt x="283697" y="1209799"/>
                  <a:pt x="290994" y="1217097"/>
                  <a:pt x="290994" y="1226051"/>
                </a:cubicBezTo>
                <a:cubicBezTo>
                  <a:pt x="290994" y="1235005"/>
                  <a:pt x="283697" y="1242303"/>
                  <a:pt x="274743" y="1242303"/>
                </a:cubicBezTo>
                <a:cubicBezTo>
                  <a:pt x="265789" y="1242303"/>
                  <a:pt x="258491" y="1235005"/>
                  <a:pt x="258491" y="1226051"/>
                </a:cubicBezTo>
                <a:cubicBezTo>
                  <a:pt x="258491" y="1217097"/>
                  <a:pt x="265789" y="1209799"/>
                  <a:pt x="274743" y="1209799"/>
                </a:cubicBezTo>
                <a:close/>
                <a:moveTo>
                  <a:pt x="188579" y="1209799"/>
                </a:moveTo>
                <a:cubicBezTo>
                  <a:pt x="197533" y="1209799"/>
                  <a:pt x="204831" y="1217097"/>
                  <a:pt x="204831" y="1226051"/>
                </a:cubicBezTo>
                <a:cubicBezTo>
                  <a:pt x="204831" y="1235005"/>
                  <a:pt x="197533" y="1242303"/>
                  <a:pt x="188579" y="1242303"/>
                </a:cubicBezTo>
                <a:cubicBezTo>
                  <a:pt x="179626" y="1242303"/>
                  <a:pt x="172328" y="1235005"/>
                  <a:pt x="172328" y="1226051"/>
                </a:cubicBezTo>
                <a:cubicBezTo>
                  <a:pt x="172328" y="1217097"/>
                  <a:pt x="179626" y="1209799"/>
                  <a:pt x="188579" y="1209799"/>
                </a:cubicBezTo>
                <a:close/>
                <a:moveTo>
                  <a:pt x="102415" y="1209799"/>
                </a:moveTo>
                <a:cubicBezTo>
                  <a:pt x="111369" y="1209799"/>
                  <a:pt x="118667" y="1217097"/>
                  <a:pt x="118667" y="1226051"/>
                </a:cubicBezTo>
                <a:cubicBezTo>
                  <a:pt x="118667" y="1235005"/>
                  <a:pt x="111369" y="1242303"/>
                  <a:pt x="102415" y="1242303"/>
                </a:cubicBezTo>
                <a:cubicBezTo>
                  <a:pt x="93462" y="1242303"/>
                  <a:pt x="86164" y="1235005"/>
                  <a:pt x="86164" y="1226051"/>
                </a:cubicBezTo>
                <a:cubicBezTo>
                  <a:pt x="86164" y="1217097"/>
                  <a:pt x="93462" y="1209799"/>
                  <a:pt x="102415" y="1209799"/>
                </a:cubicBezTo>
                <a:close/>
                <a:moveTo>
                  <a:pt x="16251" y="1209799"/>
                </a:moveTo>
                <a:cubicBezTo>
                  <a:pt x="25205" y="1209799"/>
                  <a:pt x="32503" y="1217097"/>
                  <a:pt x="32503" y="1226051"/>
                </a:cubicBezTo>
                <a:cubicBezTo>
                  <a:pt x="32503" y="1235005"/>
                  <a:pt x="25205" y="1242303"/>
                  <a:pt x="16251" y="1242303"/>
                </a:cubicBezTo>
                <a:cubicBezTo>
                  <a:pt x="7298" y="1242303"/>
                  <a:pt x="0" y="1235005"/>
                  <a:pt x="0" y="1226051"/>
                </a:cubicBezTo>
                <a:cubicBezTo>
                  <a:pt x="0" y="1217097"/>
                  <a:pt x="7298" y="1209799"/>
                  <a:pt x="16251" y="1209799"/>
                </a:cubicBezTo>
                <a:close/>
                <a:moveTo>
                  <a:pt x="274743" y="1123451"/>
                </a:moveTo>
                <a:cubicBezTo>
                  <a:pt x="283719" y="1123451"/>
                  <a:pt x="290995" y="1130728"/>
                  <a:pt x="290995" y="1139703"/>
                </a:cubicBezTo>
                <a:cubicBezTo>
                  <a:pt x="290995" y="1148679"/>
                  <a:pt x="283719" y="1155954"/>
                  <a:pt x="274743" y="1155954"/>
                </a:cubicBezTo>
                <a:cubicBezTo>
                  <a:pt x="265768" y="1155954"/>
                  <a:pt x="258491" y="1148679"/>
                  <a:pt x="258491" y="1139703"/>
                </a:cubicBezTo>
                <a:cubicBezTo>
                  <a:pt x="258491" y="1130728"/>
                  <a:pt x="265768" y="1123451"/>
                  <a:pt x="274743" y="1123451"/>
                </a:cubicBezTo>
                <a:close/>
                <a:moveTo>
                  <a:pt x="188579" y="1123451"/>
                </a:moveTo>
                <a:cubicBezTo>
                  <a:pt x="197555" y="1123451"/>
                  <a:pt x="204831" y="1130728"/>
                  <a:pt x="204831" y="1139703"/>
                </a:cubicBezTo>
                <a:cubicBezTo>
                  <a:pt x="204831" y="1148679"/>
                  <a:pt x="197555" y="1155954"/>
                  <a:pt x="188579" y="1155954"/>
                </a:cubicBezTo>
                <a:cubicBezTo>
                  <a:pt x="179604" y="1155954"/>
                  <a:pt x="172328" y="1148679"/>
                  <a:pt x="172328" y="1139703"/>
                </a:cubicBezTo>
                <a:cubicBezTo>
                  <a:pt x="172328" y="1130728"/>
                  <a:pt x="179604" y="1123451"/>
                  <a:pt x="188579" y="1123451"/>
                </a:cubicBezTo>
                <a:close/>
                <a:moveTo>
                  <a:pt x="102415" y="1123451"/>
                </a:moveTo>
                <a:cubicBezTo>
                  <a:pt x="111391" y="1123451"/>
                  <a:pt x="118667" y="1130728"/>
                  <a:pt x="118667" y="1139703"/>
                </a:cubicBezTo>
                <a:cubicBezTo>
                  <a:pt x="118667" y="1148679"/>
                  <a:pt x="111391" y="1155954"/>
                  <a:pt x="102415" y="1155954"/>
                </a:cubicBezTo>
                <a:cubicBezTo>
                  <a:pt x="93440" y="1155954"/>
                  <a:pt x="86164" y="1148679"/>
                  <a:pt x="86164" y="1139703"/>
                </a:cubicBezTo>
                <a:cubicBezTo>
                  <a:pt x="86164" y="1130728"/>
                  <a:pt x="93440" y="1123451"/>
                  <a:pt x="102415" y="1123451"/>
                </a:cubicBezTo>
                <a:close/>
                <a:moveTo>
                  <a:pt x="16251" y="1123451"/>
                </a:moveTo>
                <a:cubicBezTo>
                  <a:pt x="25227" y="1123451"/>
                  <a:pt x="32503" y="1130728"/>
                  <a:pt x="32503" y="1139703"/>
                </a:cubicBezTo>
                <a:cubicBezTo>
                  <a:pt x="32503" y="1148679"/>
                  <a:pt x="25227" y="1155954"/>
                  <a:pt x="16251" y="1155954"/>
                </a:cubicBezTo>
                <a:cubicBezTo>
                  <a:pt x="7276" y="1155954"/>
                  <a:pt x="0" y="1148679"/>
                  <a:pt x="0" y="1139703"/>
                </a:cubicBezTo>
                <a:cubicBezTo>
                  <a:pt x="0" y="1130728"/>
                  <a:pt x="7276" y="1123451"/>
                  <a:pt x="16251" y="1123451"/>
                </a:cubicBezTo>
                <a:close/>
                <a:moveTo>
                  <a:pt x="360907" y="1123390"/>
                </a:moveTo>
                <a:cubicBezTo>
                  <a:pt x="369861" y="1123390"/>
                  <a:pt x="377158" y="1130688"/>
                  <a:pt x="377158" y="1139641"/>
                </a:cubicBezTo>
                <a:cubicBezTo>
                  <a:pt x="377097" y="1148656"/>
                  <a:pt x="369861" y="1155893"/>
                  <a:pt x="360907" y="1155893"/>
                </a:cubicBezTo>
                <a:cubicBezTo>
                  <a:pt x="351953" y="1155893"/>
                  <a:pt x="344655" y="1148595"/>
                  <a:pt x="344655" y="1139641"/>
                </a:cubicBezTo>
                <a:cubicBezTo>
                  <a:pt x="344655" y="1130688"/>
                  <a:pt x="351953" y="1123390"/>
                  <a:pt x="360907" y="1123390"/>
                </a:cubicBezTo>
                <a:close/>
                <a:moveTo>
                  <a:pt x="360907" y="1036980"/>
                </a:moveTo>
                <a:cubicBezTo>
                  <a:pt x="369861" y="1036980"/>
                  <a:pt x="377158" y="1044278"/>
                  <a:pt x="377158" y="1053232"/>
                </a:cubicBezTo>
                <a:cubicBezTo>
                  <a:pt x="377158" y="1062186"/>
                  <a:pt x="369861" y="1069484"/>
                  <a:pt x="360907" y="1069484"/>
                </a:cubicBezTo>
                <a:cubicBezTo>
                  <a:pt x="351953" y="1069484"/>
                  <a:pt x="344655" y="1062186"/>
                  <a:pt x="344655" y="1053232"/>
                </a:cubicBezTo>
                <a:cubicBezTo>
                  <a:pt x="344655" y="1044278"/>
                  <a:pt x="351953" y="1036980"/>
                  <a:pt x="360907" y="1036980"/>
                </a:cubicBezTo>
                <a:close/>
                <a:moveTo>
                  <a:pt x="274743" y="1036980"/>
                </a:moveTo>
                <a:cubicBezTo>
                  <a:pt x="283697" y="1036980"/>
                  <a:pt x="290994" y="1044278"/>
                  <a:pt x="290994" y="1053232"/>
                </a:cubicBezTo>
                <a:cubicBezTo>
                  <a:pt x="290994" y="1062186"/>
                  <a:pt x="283697" y="1069484"/>
                  <a:pt x="274743" y="1069484"/>
                </a:cubicBezTo>
                <a:cubicBezTo>
                  <a:pt x="265789" y="1069484"/>
                  <a:pt x="258491" y="1062186"/>
                  <a:pt x="258491" y="1053232"/>
                </a:cubicBezTo>
                <a:cubicBezTo>
                  <a:pt x="258491" y="1044278"/>
                  <a:pt x="265789" y="1036980"/>
                  <a:pt x="274743" y="1036980"/>
                </a:cubicBezTo>
                <a:close/>
                <a:moveTo>
                  <a:pt x="188579" y="1036980"/>
                </a:moveTo>
                <a:cubicBezTo>
                  <a:pt x="197533" y="1036980"/>
                  <a:pt x="204831" y="1044278"/>
                  <a:pt x="204831" y="1053232"/>
                </a:cubicBezTo>
                <a:cubicBezTo>
                  <a:pt x="204831" y="1062186"/>
                  <a:pt x="197533" y="1069484"/>
                  <a:pt x="188579" y="1069484"/>
                </a:cubicBezTo>
                <a:cubicBezTo>
                  <a:pt x="179626" y="1069484"/>
                  <a:pt x="172328" y="1062186"/>
                  <a:pt x="172328" y="1053232"/>
                </a:cubicBezTo>
                <a:cubicBezTo>
                  <a:pt x="172328" y="1044278"/>
                  <a:pt x="179626" y="1036980"/>
                  <a:pt x="188579" y="1036980"/>
                </a:cubicBezTo>
                <a:close/>
                <a:moveTo>
                  <a:pt x="102415" y="1036980"/>
                </a:moveTo>
                <a:cubicBezTo>
                  <a:pt x="111369" y="1036980"/>
                  <a:pt x="118667" y="1044278"/>
                  <a:pt x="118667" y="1053232"/>
                </a:cubicBezTo>
                <a:cubicBezTo>
                  <a:pt x="118667" y="1062186"/>
                  <a:pt x="111369" y="1069484"/>
                  <a:pt x="102415" y="1069484"/>
                </a:cubicBezTo>
                <a:cubicBezTo>
                  <a:pt x="93462" y="1069484"/>
                  <a:pt x="86164" y="1062186"/>
                  <a:pt x="86164" y="1053232"/>
                </a:cubicBezTo>
                <a:cubicBezTo>
                  <a:pt x="86164" y="1044278"/>
                  <a:pt x="93462" y="1036980"/>
                  <a:pt x="102415" y="1036980"/>
                </a:cubicBezTo>
                <a:close/>
                <a:moveTo>
                  <a:pt x="16251" y="1036980"/>
                </a:moveTo>
                <a:cubicBezTo>
                  <a:pt x="25205" y="1036980"/>
                  <a:pt x="32503" y="1044278"/>
                  <a:pt x="32503" y="1053232"/>
                </a:cubicBezTo>
                <a:cubicBezTo>
                  <a:pt x="32503" y="1062186"/>
                  <a:pt x="25205" y="1069484"/>
                  <a:pt x="16251" y="1069484"/>
                </a:cubicBezTo>
                <a:cubicBezTo>
                  <a:pt x="7298" y="1069484"/>
                  <a:pt x="0" y="1062186"/>
                  <a:pt x="0" y="1053232"/>
                </a:cubicBezTo>
                <a:cubicBezTo>
                  <a:pt x="0" y="1044278"/>
                  <a:pt x="7298" y="1036980"/>
                  <a:pt x="16251" y="1036980"/>
                </a:cubicBezTo>
                <a:close/>
                <a:moveTo>
                  <a:pt x="360907" y="950571"/>
                </a:moveTo>
                <a:cubicBezTo>
                  <a:pt x="369861" y="950571"/>
                  <a:pt x="377158" y="957869"/>
                  <a:pt x="377158" y="966823"/>
                </a:cubicBezTo>
                <a:cubicBezTo>
                  <a:pt x="377097" y="975838"/>
                  <a:pt x="369861" y="983074"/>
                  <a:pt x="360907" y="983074"/>
                </a:cubicBezTo>
                <a:cubicBezTo>
                  <a:pt x="351953" y="983074"/>
                  <a:pt x="344655" y="975777"/>
                  <a:pt x="344655" y="966823"/>
                </a:cubicBezTo>
                <a:cubicBezTo>
                  <a:pt x="344655" y="957869"/>
                  <a:pt x="351953" y="950571"/>
                  <a:pt x="360907" y="950571"/>
                </a:cubicBezTo>
                <a:close/>
                <a:moveTo>
                  <a:pt x="274743" y="950571"/>
                </a:moveTo>
                <a:cubicBezTo>
                  <a:pt x="283697" y="950571"/>
                  <a:pt x="290994" y="957869"/>
                  <a:pt x="290994" y="966823"/>
                </a:cubicBezTo>
                <a:cubicBezTo>
                  <a:pt x="290933" y="975838"/>
                  <a:pt x="283697" y="983074"/>
                  <a:pt x="274743" y="983074"/>
                </a:cubicBezTo>
                <a:cubicBezTo>
                  <a:pt x="265789" y="983074"/>
                  <a:pt x="258491" y="975777"/>
                  <a:pt x="258491" y="966823"/>
                </a:cubicBezTo>
                <a:cubicBezTo>
                  <a:pt x="258491" y="957869"/>
                  <a:pt x="265789" y="950571"/>
                  <a:pt x="274743" y="950571"/>
                </a:cubicBezTo>
                <a:close/>
                <a:moveTo>
                  <a:pt x="188579" y="950571"/>
                </a:moveTo>
                <a:cubicBezTo>
                  <a:pt x="197533" y="950571"/>
                  <a:pt x="204831" y="957869"/>
                  <a:pt x="204831" y="966823"/>
                </a:cubicBezTo>
                <a:cubicBezTo>
                  <a:pt x="204769" y="975838"/>
                  <a:pt x="197533" y="983074"/>
                  <a:pt x="188579" y="983074"/>
                </a:cubicBezTo>
                <a:cubicBezTo>
                  <a:pt x="179626" y="983074"/>
                  <a:pt x="172328" y="975777"/>
                  <a:pt x="172328" y="966823"/>
                </a:cubicBezTo>
                <a:cubicBezTo>
                  <a:pt x="172328" y="957869"/>
                  <a:pt x="179626" y="950571"/>
                  <a:pt x="188579" y="950571"/>
                </a:cubicBezTo>
                <a:close/>
                <a:moveTo>
                  <a:pt x="102415" y="950571"/>
                </a:moveTo>
                <a:cubicBezTo>
                  <a:pt x="111369" y="950571"/>
                  <a:pt x="118667" y="957869"/>
                  <a:pt x="118667" y="966823"/>
                </a:cubicBezTo>
                <a:cubicBezTo>
                  <a:pt x="118605" y="975838"/>
                  <a:pt x="111369" y="983074"/>
                  <a:pt x="102415" y="983074"/>
                </a:cubicBezTo>
                <a:cubicBezTo>
                  <a:pt x="93462" y="983074"/>
                  <a:pt x="86164" y="975777"/>
                  <a:pt x="86164" y="966823"/>
                </a:cubicBezTo>
                <a:cubicBezTo>
                  <a:pt x="86164" y="957869"/>
                  <a:pt x="93462" y="950571"/>
                  <a:pt x="102415" y="950571"/>
                </a:cubicBezTo>
                <a:close/>
                <a:moveTo>
                  <a:pt x="16251" y="950571"/>
                </a:moveTo>
                <a:cubicBezTo>
                  <a:pt x="25205" y="950571"/>
                  <a:pt x="32503" y="957869"/>
                  <a:pt x="32503" y="966823"/>
                </a:cubicBezTo>
                <a:cubicBezTo>
                  <a:pt x="32442" y="975838"/>
                  <a:pt x="25205" y="983074"/>
                  <a:pt x="16251" y="983074"/>
                </a:cubicBezTo>
                <a:cubicBezTo>
                  <a:pt x="7298" y="983074"/>
                  <a:pt x="0" y="975777"/>
                  <a:pt x="0" y="966823"/>
                </a:cubicBezTo>
                <a:cubicBezTo>
                  <a:pt x="0" y="957869"/>
                  <a:pt x="7298" y="950571"/>
                  <a:pt x="16251" y="950571"/>
                </a:cubicBezTo>
                <a:close/>
                <a:moveTo>
                  <a:pt x="274743" y="864223"/>
                </a:moveTo>
                <a:cubicBezTo>
                  <a:pt x="283758" y="864223"/>
                  <a:pt x="290994" y="871521"/>
                  <a:pt x="290994" y="880475"/>
                </a:cubicBezTo>
                <a:cubicBezTo>
                  <a:pt x="290994" y="889429"/>
                  <a:pt x="283697" y="896665"/>
                  <a:pt x="274743" y="896665"/>
                </a:cubicBezTo>
                <a:cubicBezTo>
                  <a:pt x="265789" y="896665"/>
                  <a:pt x="258491" y="889368"/>
                  <a:pt x="258491" y="880414"/>
                </a:cubicBezTo>
                <a:cubicBezTo>
                  <a:pt x="258491" y="871460"/>
                  <a:pt x="265728" y="864223"/>
                  <a:pt x="274743" y="864223"/>
                </a:cubicBezTo>
                <a:close/>
                <a:moveTo>
                  <a:pt x="102415" y="864223"/>
                </a:moveTo>
                <a:cubicBezTo>
                  <a:pt x="111369" y="864223"/>
                  <a:pt x="118667" y="871521"/>
                  <a:pt x="118667" y="880475"/>
                </a:cubicBezTo>
                <a:cubicBezTo>
                  <a:pt x="118667" y="889429"/>
                  <a:pt x="111369" y="896665"/>
                  <a:pt x="102415" y="896665"/>
                </a:cubicBezTo>
                <a:cubicBezTo>
                  <a:pt x="93462" y="896665"/>
                  <a:pt x="86164" y="889368"/>
                  <a:pt x="86164" y="880414"/>
                </a:cubicBezTo>
                <a:cubicBezTo>
                  <a:pt x="86164" y="871460"/>
                  <a:pt x="93462" y="864223"/>
                  <a:pt x="102415" y="864223"/>
                </a:cubicBezTo>
                <a:close/>
                <a:moveTo>
                  <a:pt x="16251" y="864223"/>
                </a:moveTo>
                <a:cubicBezTo>
                  <a:pt x="25205" y="864223"/>
                  <a:pt x="32503" y="871521"/>
                  <a:pt x="32503" y="880475"/>
                </a:cubicBezTo>
                <a:cubicBezTo>
                  <a:pt x="32503" y="889429"/>
                  <a:pt x="25205" y="896665"/>
                  <a:pt x="16251" y="896665"/>
                </a:cubicBezTo>
                <a:cubicBezTo>
                  <a:pt x="7298" y="896665"/>
                  <a:pt x="0" y="889368"/>
                  <a:pt x="0" y="880414"/>
                </a:cubicBezTo>
                <a:cubicBezTo>
                  <a:pt x="0" y="871460"/>
                  <a:pt x="7298" y="864223"/>
                  <a:pt x="16251" y="864223"/>
                </a:cubicBezTo>
                <a:close/>
                <a:moveTo>
                  <a:pt x="360907" y="864162"/>
                </a:moveTo>
                <a:cubicBezTo>
                  <a:pt x="369861" y="864162"/>
                  <a:pt x="377158" y="871460"/>
                  <a:pt x="377158" y="880414"/>
                </a:cubicBezTo>
                <a:cubicBezTo>
                  <a:pt x="377158" y="889368"/>
                  <a:pt x="369861" y="896666"/>
                  <a:pt x="360907" y="896666"/>
                </a:cubicBezTo>
                <a:cubicBezTo>
                  <a:pt x="351953" y="896666"/>
                  <a:pt x="344655" y="889368"/>
                  <a:pt x="344655" y="880414"/>
                </a:cubicBezTo>
                <a:cubicBezTo>
                  <a:pt x="344655" y="871460"/>
                  <a:pt x="351953" y="864162"/>
                  <a:pt x="360907" y="864162"/>
                </a:cubicBezTo>
                <a:close/>
                <a:moveTo>
                  <a:pt x="188579" y="864162"/>
                </a:moveTo>
                <a:cubicBezTo>
                  <a:pt x="197533" y="864162"/>
                  <a:pt x="204831" y="871460"/>
                  <a:pt x="204831" y="880414"/>
                </a:cubicBezTo>
                <a:cubicBezTo>
                  <a:pt x="204831" y="889368"/>
                  <a:pt x="197533" y="896666"/>
                  <a:pt x="188579" y="896666"/>
                </a:cubicBezTo>
                <a:cubicBezTo>
                  <a:pt x="179626" y="896666"/>
                  <a:pt x="172328" y="889368"/>
                  <a:pt x="172328" y="880414"/>
                </a:cubicBezTo>
                <a:cubicBezTo>
                  <a:pt x="172328" y="871460"/>
                  <a:pt x="179626" y="864162"/>
                  <a:pt x="188579" y="864162"/>
                </a:cubicBezTo>
                <a:close/>
                <a:moveTo>
                  <a:pt x="360907" y="777683"/>
                </a:moveTo>
                <a:cubicBezTo>
                  <a:pt x="369861" y="777683"/>
                  <a:pt x="377158" y="784981"/>
                  <a:pt x="377158" y="793935"/>
                </a:cubicBezTo>
                <a:cubicBezTo>
                  <a:pt x="377158" y="802889"/>
                  <a:pt x="369861" y="810187"/>
                  <a:pt x="360907" y="810187"/>
                </a:cubicBezTo>
                <a:cubicBezTo>
                  <a:pt x="351953" y="810187"/>
                  <a:pt x="344655" y="802889"/>
                  <a:pt x="344655" y="793935"/>
                </a:cubicBezTo>
                <a:cubicBezTo>
                  <a:pt x="344655" y="784981"/>
                  <a:pt x="351953" y="777683"/>
                  <a:pt x="360907" y="777683"/>
                </a:cubicBezTo>
                <a:close/>
                <a:moveTo>
                  <a:pt x="274743" y="777683"/>
                </a:moveTo>
                <a:cubicBezTo>
                  <a:pt x="283697" y="777683"/>
                  <a:pt x="290994" y="784981"/>
                  <a:pt x="290994" y="793935"/>
                </a:cubicBezTo>
                <a:cubicBezTo>
                  <a:pt x="290994" y="802889"/>
                  <a:pt x="283697" y="810187"/>
                  <a:pt x="274743" y="810187"/>
                </a:cubicBezTo>
                <a:cubicBezTo>
                  <a:pt x="265789" y="810187"/>
                  <a:pt x="258491" y="802889"/>
                  <a:pt x="258491" y="793935"/>
                </a:cubicBezTo>
                <a:cubicBezTo>
                  <a:pt x="258491" y="784981"/>
                  <a:pt x="265789" y="777683"/>
                  <a:pt x="274743" y="777683"/>
                </a:cubicBezTo>
                <a:close/>
                <a:moveTo>
                  <a:pt x="188579" y="777683"/>
                </a:moveTo>
                <a:cubicBezTo>
                  <a:pt x="197533" y="777683"/>
                  <a:pt x="204831" y="784981"/>
                  <a:pt x="204831" y="793935"/>
                </a:cubicBezTo>
                <a:cubicBezTo>
                  <a:pt x="204831" y="802889"/>
                  <a:pt x="197533" y="810187"/>
                  <a:pt x="188579" y="810187"/>
                </a:cubicBezTo>
                <a:cubicBezTo>
                  <a:pt x="179626" y="810187"/>
                  <a:pt x="172328" y="802889"/>
                  <a:pt x="172328" y="793935"/>
                </a:cubicBezTo>
                <a:cubicBezTo>
                  <a:pt x="172328" y="784981"/>
                  <a:pt x="179626" y="777683"/>
                  <a:pt x="188579" y="777683"/>
                </a:cubicBezTo>
                <a:close/>
                <a:moveTo>
                  <a:pt x="102415" y="777683"/>
                </a:moveTo>
                <a:cubicBezTo>
                  <a:pt x="111369" y="777683"/>
                  <a:pt x="118667" y="784981"/>
                  <a:pt x="118667" y="793935"/>
                </a:cubicBezTo>
                <a:cubicBezTo>
                  <a:pt x="118667" y="802889"/>
                  <a:pt x="111369" y="810187"/>
                  <a:pt x="102415" y="810187"/>
                </a:cubicBezTo>
                <a:cubicBezTo>
                  <a:pt x="93462" y="810187"/>
                  <a:pt x="86164" y="802889"/>
                  <a:pt x="86164" y="793935"/>
                </a:cubicBezTo>
                <a:cubicBezTo>
                  <a:pt x="86164" y="784981"/>
                  <a:pt x="93462" y="777683"/>
                  <a:pt x="102415" y="777683"/>
                </a:cubicBezTo>
                <a:close/>
                <a:moveTo>
                  <a:pt x="16251" y="777683"/>
                </a:moveTo>
                <a:cubicBezTo>
                  <a:pt x="25205" y="777683"/>
                  <a:pt x="32503" y="784981"/>
                  <a:pt x="32503" y="793935"/>
                </a:cubicBezTo>
                <a:cubicBezTo>
                  <a:pt x="32503" y="802889"/>
                  <a:pt x="25205" y="810187"/>
                  <a:pt x="16251" y="810187"/>
                </a:cubicBezTo>
                <a:cubicBezTo>
                  <a:pt x="7298" y="810187"/>
                  <a:pt x="0" y="802889"/>
                  <a:pt x="0" y="793935"/>
                </a:cubicBezTo>
                <a:cubicBezTo>
                  <a:pt x="0" y="784981"/>
                  <a:pt x="7298" y="777683"/>
                  <a:pt x="16251" y="777683"/>
                </a:cubicBezTo>
                <a:close/>
                <a:moveTo>
                  <a:pt x="274743" y="691335"/>
                </a:moveTo>
                <a:cubicBezTo>
                  <a:pt x="283719" y="691335"/>
                  <a:pt x="290995" y="698612"/>
                  <a:pt x="290995" y="707587"/>
                </a:cubicBezTo>
                <a:cubicBezTo>
                  <a:pt x="290995" y="716563"/>
                  <a:pt x="283719" y="723839"/>
                  <a:pt x="274743" y="723839"/>
                </a:cubicBezTo>
                <a:cubicBezTo>
                  <a:pt x="265768" y="723839"/>
                  <a:pt x="258491" y="716563"/>
                  <a:pt x="258491" y="707587"/>
                </a:cubicBezTo>
                <a:cubicBezTo>
                  <a:pt x="258491" y="698612"/>
                  <a:pt x="265768" y="691335"/>
                  <a:pt x="274743" y="691335"/>
                </a:cubicBezTo>
                <a:close/>
                <a:moveTo>
                  <a:pt x="188579" y="691335"/>
                </a:moveTo>
                <a:cubicBezTo>
                  <a:pt x="197555" y="691335"/>
                  <a:pt x="204831" y="698612"/>
                  <a:pt x="204831" y="707587"/>
                </a:cubicBezTo>
                <a:cubicBezTo>
                  <a:pt x="204831" y="716563"/>
                  <a:pt x="197555" y="723839"/>
                  <a:pt x="188579" y="723839"/>
                </a:cubicBezTo>
                <a:cubicBezTo>
                  <a:pt x="179604" y="723839"/>
                  <a:pt x="172328" y="716563"/>
                  <a:pt x="172328" y="707587"/>
                </a:cubicBezTo>
                <a:cubicBezTo>
                  <a:pt x="172328" y="698612"/>
                  <a:pt x="179604" y="691335"/>
                  <a:pt x="188579" y="691335"/>
                </a:cubicBezTo>
                <a:close/>
                <a:moveTo>
                  <a:pt x="102415" y="691335"/>
                </a:moveTo>
                <a:cubicBezTo>
                  <a:pt x="111391" y="691335"/>
                  <a:pt x="118667" y="698612"/>
                  <a:pt x="118667" y="707587"/>
                </a:cubicBezTo>
                <a:cubicBezTo>
                  <a:pt x="118667" y="716563"/>
                  <a:pt x="111391" y="723839"/>
                  <a:pt x="102415" y="723839"/>
                </a:cubicBezTo>
                <a:cubicBezTo>
                  <a:pt x="93440" y="723839"/>
                  <a:pt x="86164" y="716563"/>
                  <a:pt x="86164" y="707587"/>
                </a:cubicBezTo>
                <a:cubicBezTo>
                  <a:pt x="86164" y="698612"/>
                  <a:pt x="93440" y="691335"/>
                  <a:pt x="102415" y="691335"/>
                </a:cubicBezTo>
                <a:close/>
                <a:moveTo>
                  <a:pt x="16251" y="691335"/>
                </a:moveTo>
                <a:cubicBezTo>
                  <a:pt x="25227" y="691335"/>
                  <a:pt x="32503" y="698612"/>
                  <a:pt x="32503" y="707587"/>
                </a:cubicBezTo>
                <a:cubicBezTo>
                  <a:pt x="32503" y="716563"/>
                  <a:pt x="25227" y="723839"/>
                  <a:pt x="16251" y="723839"/>
                </a:cubicBezTo>
                <a:cubicBezTo>
                  <a:pt x="7276" y="723839"/>
                  <a:pt x="0" y="716563"/>
                  <a:pt x="0" y="707587"/>
                </a:cubicBezTo>
                <a:cubicBezTo>
                  <a:pt x="0" y="698612"/>
                  <a:pt x="7276" y="691335"/>
                  <a:pt x="16251" y="691335"/>
                </a:cubicBezTo>
                <a:close/>
                <a:moveTo>
                  <a:pt x="360907" y="691274"/>
                </a:moveTo>
                <a:cubicBezTo>
                  <a:pt x="369861" y="691274"/>
                  <a:pt x="377158" y="698572"/>
                  <a:pt x="377158" y="707526"/>
                </a:cubicBezTo>
                <a:cubicBezTo>
                  <a:pt x="377158" y="716480"/>
                  <a:pt x="369861" y="723778"/>
                  <a:pt x="360907" y="723778"/>
                </a:cubicBezTo>
                <a:cubicBezTo>
                  <a:pt x="351953" y="723778"/>
                  <a:pt x="344655" y="716480"/>
                  <a:pt x="344655" y="707526"/>
                </a:cubicBezTo>
                <a:cubicBezTo>
                  <a:pt x="344655" y="698572"/>
                  <a:pt x="351953" y="691274"/>
                  <a:pt x="360907" y="691274"/>
                </a:cubicBezTo>
                <a:close/>
                <a:moveTo>
                  <a:pt x="360907" y="604865"/>
                </a:moveTo>
                <a:cubicBezTo>
                  <a:pt x="369861" y="604865"/>
                  <a:pt x="377158" y="612163"/>
                  <a:pt x="377158" y="621117"/>
                </a:cubicBezTo>
                <a:cubicBezTo>
                  <a:pt x="377097" y="630132"/>
                  <a:pt x="369861" y="637368"/>
                  <a:pt x="360907" y="637368"/>
                </a:cubicBezTo>
                <a:cubicBezTo>
                  <a:pt x="351953" y="637368"/>
                  <a:pt x="344655" y="630071"/>
                  <a:pt x="344655" y="621117"/>
                </a:cubicBezTo>
                <a:cubicBezTo>
                  <a:pt x="344655" y="612163"/>
                  <a:pt x="351953" y="604865"/>
                  <a:pt x="360907" y="604865"/>
                </a:cubicBezTo>
                <a:close/>
                <a:moveTo>
                  <a:pt x="274743" y="604865"/>
                </a:moveTo>
                <a:cubicBezTo>
                  <a:pt x="283697" y="604865"/>
                  <a:pt x="290994" y="612163"/>
                  <a:pt x="290994" y="621117"/>
                </a:cubicBezTo>
                <a:cubicBezTo>
                  <a:pt x="290933" y="630132"/>
                  <a:pt x="283697" y="637368"/>
                  <a:pt x="274743" y="637368"/>
                </a:cubicBezTo>
                <a:cubicBezTo>
                  <a:pt x="265789" y="637368"/>
                  <a:pt x="258491" y="630071"/>
                  <a:pt x="258491" y="621117"/>
                </a:cubicBezTo>
                <a:cubicBezTo>
                  <a:pt x="258491" y="612163"/>
                  <a:pt x="265789" y="604865"/>
                  <a:pt x="274743" y="604865"/>
                </a:cubicBezTo>
                <a:close/>
                <a:moveTo>
                  <a:pt x="188579" y="604865"/>
                </a:moveTo>
                <a:cubicBezTo>
                  <a:pt x="197533" y="604865"/>
                  <a:pt x="204831" y="612163"/>
                  <a:pt x="204831" y="621117"/>
                </a:cubicBezTo>
                <a:cubicBezTo>
                  <a:pt x="204769" y="630132"/>
                  <a:pt x="197533" y="637368"/>
                  <a:pt x="188579" y="637368"/>
                </a:cubicBezTo>
                <a:cubicBezTo>
                  <a:pt x="179626" y="637368"/>
                  <a:pt x="172328" y="630071"/>
                  <a:pt x="172328" y="621117"/>
                </a:cubicBezTo>
                <a:cubicBezTo>
                  <a:pt x="172328" y="612163"/>
                  <a:pt x="179626" y="604865"/>
                  <a:pt x="188579" y="604865"/>
                </a:cubicBezTo>
                <a:close/>
                <a:moveTo>
                  <a:pt x="102415" y="604865"/>
                </a:moveTo>
                <a:cubicBezTo>
                  <a:pt x="111369" y="604865"/>
                  <a:pt x="118667" y="612163"/>
                  <a:pt x="118667" y="621117"/>
                </a:cubicBezTo>
                <a:cubicBezTo>
                  <a:pt x="118605" y="630132"/>
                  <a:pt x="111369" y="637368"/>
                  <a:pt x="102415" y="637368"/>
                </a:cubicBezTo>
                <a:cubicBezTo>
                  <a:pt x="93462" y="637368"/>
                  <a:pt x="86164" y="630071"/>
                  <a:pt x="86164" y="621117"/>
                </a:cubicBezTo>
                <a:cubicBezTo>
                  <a:pt x="86164" y="612163"/>
                  <a:pt x="93462" y="604865"/>
                  <a:pt x="102415" y="604865"/>
                </a:cubicBezTo>
                <a:close/>
                <a:moveTo>
                  <a:pt x="16251" y="604865"/>
                </a:moveTo>
                <a:cubicBezTo>
                  <a:pt x="25205" y="604865"/>
                  <a:pt x="32503" y="612163"/>
                  <a:pt x="32503" y="621117"/>
                </a:cubicBezTo>
                <a:cubicBezTo>
                  <a:pt x="32442" y="630132"/>
                  <a:pt x="25205" y="637368"/>
                  <a:pt x="16251" y="637368"/>
                </a:cubicBezTo>
                <a:cubicBezTo>
                  <a:pt x="7298" y="637368"/>
                  <a:pt x="0" y="630071"/>
                  <a:pt x="0" y="621117"/>
                </a:cubicBezTo>
                <a:cubicBezTo>
                  <a:pt x="0" y="612163"/>
                  <a:pt x="7298" y="604865"/>
                  <a:pt x="16251" y="604865"/>
                </a:cubicBezTo>
                <a:close/>
                <a:moveTo>
                  <a:pt x="360907" y="518455"/>
                </a:moveTo>
                <a:cubicBezTo>
                  <a:pt x="369861" y="518455"/>
                  <a:pt x="377158" y="525753"/>
                  <a:pt x="377158" y="534707"/>
                </a:cubicBezTo>
                <a:cubicBezTo>
                  <a:pt x="377097" y="543722"/>
                  <a:pt x="369861" y="550959"/>
                  <a:pt x="360907" y="550959"/>
                </a:cubicBezTo>
                <a:cubicBezTo>
                  <a:pt x="351953" y="550959"/>
                  <a:pt x="344655" y="543661"/>
                  <a:pt x="344655" y="534707"/>
                </a:cubicBezTo>
                <a:cubicBezTo>
                  <a:pt x="344655" y="525753"/>
                  <a:pt x="351953" y="518455"/>
                  <a:pt x="360907" y="518455"/>
                </a:cubicBezTo>
                <a:close/>
                <a:moveTo>
                  <a:pt x="274743" y="518455"/>
                </a:moveTo>
                <a:cubicBezTo>
                  <a:pt x="283697" y="518455"/>
                  <a:pt x="290994" y="525753"/>
                  <a:pt x="290994" y="534707"/>
                </a:cubicBezTo>
                <a:cubicBezTo>
                  <a:pt x="290933" y="543722"/>
                  <a:pt x="283697" y="550959"/>
                  <a:pt x="274743" y="550959"/>
                </a:cubicBezTo>
                <a:cubicBezTo>
                  <a:pt x="265789" y="550959"/>
                  <a:pt x="258491" y="543661"/>
                  <a:pt x="258491" y="534707"/>
                </a:cubicBezTo>
                <a:cubicBezTo>
                  <a:pt x="258491" y="525753"/>
                  <a:pt x="265789" y="518455"/>
                  <a:pt x="274743" y="518455"/>
                </a:cubicBezTo>
                <a:close/>
                <a:moveTo>
                  <a:pt x="188579" y="518455"/>
                </a:moveTo>
                <a:cubicBezTo>
                  <a:pt x="197533" y="518455"/>
                  <a:pt x="204831" y="525753"/>
                  <a:pt x="204831" y="534707"/>
                </a:cubicBezTo>
                <a:cubicBezTo>
                  <a:pt x="204769" y="543722"/>
                  <a:pt x="197533" y="550959"/>
                  <a:pt x="188579" y="550959"/>
                </a:cubicBezTo>
                <a:cubicBezTo>
                  <a:pt x="179626" y="550959"/>
                  <a:pt x="172328" y="543661"/>
                  <a:pt x="172328" y="534707"/>
                </a:cubicBezTo>
                <a:cubicBezTo>
                  <a:pt x="172328" y="525753"/>
                  <a:pt x="179626" y="518455"/>
                  <a:pt x="188579" y="518455"/>
                </a:cubicBezTo>
                <a:close/>
                <a:moveTo>
                  <a:pt x="102415" y="518455"/>
                </a:moveTo>
                <a:cubicBezTo>
                  <a:pt x="111369" y="518455"/>
                  <a:pt x="118667" y="525753"/>
                  <a:pt x="118667" y="534707"/>
                </a:cubicBezTo>
                <a:cubicBezTo>
                  <a:pt x="118605" y="543722"/>
                  <a:pt x="111369" y="550959"/>
                  <a:pt x="102415" y="550959"/>
                </a:cubicBezTo>
                <a:cubicBezTo>
                  <a:pt x="93462" y="550959"/>
                  <a:pt x="86164" y="543661"/>
                  <a:pt x="86164" y="534707"/>
                </a:cubicBezTo>
                <a:cubicBezTo>
                  <a:pt x="86164" y="525753"/>
                  <a:pt x="93462" y="518455"/>
                  <a:pt x="102415" y="518455"/>
                </a:cubicBezTo>
                <a:close/>
                <a:moveTo>
                  <a:pt x="16251" y="518455"/>
                </a:moveTo>
                <a:cubicBezTo>
                  <a:pt x="25205" y="518455"/>
                  <a:pt x="32503" y="525753"/>
                  <a:pt x="32503" y="534707"/>
                </a:cubicBezTo>
                <a:cubicBezTo>
                  <a:pt x="32442" y="543722"/>
                  <a:pt x="25205" y="550959"/>
                  <a:pt x="16251" y="550959"/>
                </a:cubicBezTo>
                <a:cubicBezTo>
                  <a:pt x="7298" y="550959"/>
                  <a:pt x="0" y="543661"/>
                  <a:pt x="0" y="534707"/>
                </a:cubicBezTo>
                <a:cubicBezTo>
                  <a:pt x="0" y="525753"/>
                  <a:pt x="7298" y="518455"/>
                  <a:pt x="16251" y="518455"/>
                </a:cubicBezTo>
                <a:close/>
                <a:moveTo>
                  <a:pt x="360907" y="432046"/>
                </a:moveTo>
                <a:cubicBezTo>
                  <a:pt x="369861" y="432046"/>
                  <a:pt x="377158" y="439344"/>
                  <a:pt x="377158" y="448298"/>
                </a:cubicBezTo>
                <a:cubicBezTo>
                  <a:pt x="377158" y="457252"/>
                  <a:pt x="369861" y="464549"/>
                  <a:pt x="360907" y="464549"/>
                </a:cubicBezTo>
                <a:cubicBezTo>
                  <a:pt x="351953" y="464549"/>
                  <a:pt x="344655" y="457252"/>
                  <a:pt x="344655" y="448298"/>
                </a:cubicBezTo>
                <a:cubicBezTo>
                  <a:pt x="344655" y="439344"/>
                  <a:pt x="351953" y="432046"/>
                  <a:pt x="360907" y="432046"/>
                </a:cubicBezTo>
                <a:close/>
                <a:moveTo>
                  <a:pt x="274743" y="432046"/>
                </a:moveTo>
                <a:cubicBezTo>
                  <a:pt x="283697" y="432046"/>
                  <a:pt x="290994" y="439344"/>
                  <a:pt x="290994" y="448298"/>
                </a:cubicBezTo>
                <a:cubicBezTo>
                  <a:pt x="290994" y="457252"/>
                  <a:pt x="283697" y="464549"/>
                  <a:pt x="274743" y="464549"/>
                </a:cubicBezTo>
                <a:cubicBezTo>
                  <a:pt x="265789" y="464549"/>
                  <a:pt x="258491" y="457252"/>
                  <a:pt x="258491" y="448298"/>
                </a:cubicBezTo>
                <a:cubicBezTo>
                  <a:pt x="258491" y="439344"/>
                  <a:pt x="265789" y="432046"/>
                  <a:pt x="274743" y="432046"/>
                </a:cubicBezTo>
                <a:close/>
                <a:moveTo>
                  <a:pt x="188579" y="432046"/>
                </a:moveTo>
                <a:cubicBezTo>
                  <a:pt x="197533" y="432046"/>
                  <a:pt x="204831" y="439344"/>
                  <a:pt x="204831" y="448298"/>
                </a:cubicBezTo>
                <a:cubicBezTo>
                  <a:pt x="204831" y="457252"/>
                  <a:pt x="197533" y="464549"/>
                  <a:pt x="188579" y="464549"/>
                </a:cubicBezTo>
                <a:cubicBezTo>
                  <a:pt x="179626" y="464549"/>
                  <a:pt x="172328" y="457252"/>
                  <a:pt x="172328" y="448298"/>
                </a:cubicBezTo>
                <a:cubicBezTo>
                  <a:pt x="172328" y="439344"/>
                  <a:pt x="179626" y="432046"/>
                  <a:pt x="188579" y="432046"/>
                </a:cubicBezTo>
                <a:close/>
                <a:moveTo>
                  <a:pt x="102415" y="432046"/>
                </a:moveTo>
                <a:cubicBezTo>
                  <a:pt x="111369" y="432046"/>
                  <a:pt x="118667" y="439344"/>
                  <a:pt x="118667" y="448298"/>
                </a:cubicBezTo>
                <a:cubicBezTo>
                  <a:pt x="118667" y="457252"/>
                  <a:pt x="111369" y="464549"/>
                  <a:pt x="102415" y="464549"/>
                </a:cubicBezTo>
                <a:cubicBezTo>
                  <a:pt x="93462" y="464549"/>
                  <a:pt x="86164" y="457252"/>
                  <a:pt x="86164" y="448298"/>
                </a:cubicBezTo>
                <a:cubicBezTo>
                  <a:pt x="86164" y="439344"/>
                  <a:pt x="93462" y="432046"/>
                  <a:pt x="102415" y="432046"/>
                </a:cubicBezTo>
                <a:close/>
                <a:moveTo>
                  <a:pt x="16251" y="432046"/>
                </a:moveTo>
                <a:cubicBezTo>
                  <a:pt x="25205" y="432046"/>
                  <a:pt x="32503" y="439344"/>
                  <a:pt x="32503" y="448298"/>
                </a:cubicBezTo>
                <a:cubicBezTo>
                  <a:pt x="32503" y="457252"/>
                  <a:pt x="25205" y="464549"/>
                  <a:pt x="16251" y="464549"/>
                </a:cubicBezTo>
                <a:cubicBezTo>
                  <a:pt x="7298" y="464549"/>
                  <a:pt x="0" y="457252"/>
                  <a:pt x="0" y="448298"/>
                </a:cubicBezTo>
                <a:cubicBezTo>
                  <a:pt x="0" y="439344"/>
                  <a:pt x="7298" y="432046"/>
                  <a:pt x="16251" y="432046"/>
                </a:cubicBezTo>
                <a:close/>
                <a:moveTo>
                  <a:pt x="360907" y="345637"/>
                </a:moveTo>
                <a:cubicBezTo>
                  <a:pt x="369861" y="345637"/>
                  <a:pt x="377158" y="352935"/>
                  <a:pt x="377158" y="361889"/>
                </a:cubicBezTo>
                <a:cubicBezTo>
                  <a:pt x="377158" y="370842"/>
                  <a:pt x="369861" y="378141"/>
                  <a:pt x="360907" y="378141"/>
                </a:cubicBezTo>
                <a:cubicBezTo>
                  <a:pt x="351953" y="378141"/>
                  <a:pt x="344655" y="370842"/>
                  <a:pt x="344655" y="361889"/>
                </a:cubicBezTo>
                <a:cubicBezTo>
                  <a:pt x="344655" y="352935"/>
                  <a:pt x="351953" y="345637"/>
                  <a:pt x="360907" y="345637"/>
                </a:cubicBezTo>
                <a:close/>
                <a:moveTo>
                  <a:pt x="274743" y="345637"/>
                </a:moveTo>
                <a:cubicBezTo>
                  <a:pt x="283697" y="345637"/>
                  <a:pt x="290994" y="352935"/>
                  <a:pt x="290994" y="361889"/>
                </a:cubicBezTo>
                <a:cubicBezTo>
                  <a:pt x="290994" y="370842"/>
                  <a:pt x="283697" y="378141"/>
                  <a:pt x="274743" y="378141"/>
                </a:cubicBezTo>
                <a:cubicBezTo>
                  <a:pt x="265789" y="378141"/>
                  <a:pt x="258491" y="370842"/>
                  <a:pt x="258491" y="361889"/>
                </a:cubicBezTo>
                <a:cubicBezTo>
                  <a:pt x="258491" y="352935"/>
                  <a:pt x="265789" y="345637"/>
                  <a:pt x="274743" y="345637"/>
                </a:cubicBezTo>
                <a:close/>
                <a:moveTo>
                  <a:pt x="188579" y="345637"/>
                </a:moveTo>
                <a:cubicBezTo>
                  <a:pt x="197533" y="345637"/>
                  <a:pt x="204831" y="352935"/>
                  <a:pt x="204831" y="361889"/>
                </a:cubicBezTo>
                <a:cubicBezTo>
                  <a:pt x="204831" y="370842"/>
                  <a:pt x="197533" y="378141"/>
                  <a:pt x="188579" y="378141"/>
                </a:cubicBezTo>
                <a:cubicBezTo>
                  <a:pt x="179626" y="378141"/>
                  <a:pt x="172328" y="370842"/>
                  <a:pt x="172328" y="361889"/>
                </a:cubicBezTo>
                <a:cubicBezTo>
                  <a:pt x="172328" y="352935"/>
                  <a:pt x="179626" y="345637"/>
                  <a:pt x="188579" y="345637"/>
                </a:cubicBezTo>
                <a:close/>
                <a:moveTo>
                  <a:pt x="102415" y="345637"/>
                </a:moveTo>
                <a:cubicBezTo>
                  <a:pt x="111369" y="345637"/>
                  <a:pt x="118667" y="352935"/>
                  <a:pt x="118667" y="361889"/>
                </a:cubicBezTo>
                <a:cubicBezTo>
                  <a:pt x="118667" y="370842"/>
                  <a:pt x="111369" y="378141"/>
                  <a:pt x="102415" y="378141"/>
                </a:cubicBezTo>
                <a:cubicBezTo>
                  <a:pt x="93462" y="378141"/>
                  <a:pt x="86164" y="370842"/>
                  <a:pt x="86164" y="361889"/>
                </a:cubicBezTo>
                <a:cubicBezTo>
                  <a:pt x="86164" y="352935"/>
                  <a:pt x="93462" y="345637"/>
                  <a:pt x="102415" y="345637"/>
                </a:cubicBezTo>
                <a:close/>
                <a:moveTo>
                  <a:pt x="16251" y="345637"/>
                </a:moveTo>
                <a:cubicBezTo>
                  <a:pt x="25205" y="345637"/>
                  <a:pt x="32503" y="352935"/>
                  <a:pt x="32503" y="361889"/>
                </a:cubicBezTo>
                <a:cubicBezTo>
                  <a:pt x="32503" y="370842"/>
                  <a:pt x="25205" y="378141"/>
                  <a:pt x="16251" y="378141"/>
                </a:cubicBezTo>
                <a:cubicBezTo>
                  <a:pt x="7298" y="378141"/>
                  <a:pt x="0" y="370842"/>
                  <a:pt x="0" y="361889"/>
                </a:cubicBezTo>
                <a:cubicBezTo>
                  <a:pt x="0" y="352935"/>
                  <a:pt x="7298" y="345637"/>
                  <a:pt x="16251" y="345637"/>
                </a:cubicBezTo>
                <a:close/>
                <a:moveTo>
                  <a:pt x="274743" y="259289"/>
                </a:moveTo>
                <a:cubicBezTo>
                  <a:pt x="283719" y="259289"/>
                  <a:pt x="290995" y="266565"/>
                  <a:pt x="290995" y="275541"/>
                </a:cubicBezTo>
                <a:cubicBezTo>
                  <a:pt x="290995" y="284516"/>
                  <a:pt x="283719" y="291792"/>
                  <a:pt x="274743" y="291792"/>
                </a:cubicBezTo>
                <a:cubicBezTo>
                  <a:pt x="265768" y="291792"/>
                  <a:pt x="258491" y="284516"/>
                  <a:pt x="258491" y="275541"/>
                </a:cubicBezTo>
                <a:cubicBezTo>
                  <a:pt x="258491" y="266565"/>
                  <a:pt x="265768" y="259289"/>
                  <a:pt x="274743" y="259289"/>
                </a:cubicBezTo>
                <a:close/>
                <a:moveTo>
                  <a:pt x="188579" y="259289"/>
                </a:moveTo>
                <a:cubicBezTo>
                  <a:pt x="197555" y="259289"/>
                  <a:pt x="204831" y="266565"/>
                  <a:pt x="204831" y="275541"/>
                </a:cubicBezTo>
                <a:cubicBezTo>
                  <a:pt x="204831" y="284516"/>
                  <a:pt x="197555" y="291792"/>
                  <a:pt x="188579" y="291792"/>
                </a:cubicBezTo>
                <a:cubicBezTo>
                  <a:pt x="179604" y="291792"/>
                  <a:pt x="172328" y="284516"/>
                  <a:pt x="172328" y="275541"/>
                </a:cubicBezTo>
                <a:cubicBezTo>
                  <a:pt x="172328" y="266565"/>
                  <a:pt x="179604" y="259289"/>
                  <a:pt x="188579" y="259289"/>
                </a:cubicBezTo>
                <a:close/>
                <a:moveTo>
                  <a:pt x="102415" y="259289"/>
                </a:moveTo>
                <a:cubicBezTo>
                  <a:pt x="111391" y="259289"/>
                  <a:pt x="118667" y="266565"/>
                  <a:pt x="118667" y="275541"/>
                </a:cubicBezTo>
                <a:cubicBezTo>
                  <a:pt x="118667" y="284516"/>
                  <a:pt x="111391" y="291792"/>
                  <a:pt x="102415" y="291792"/>
                </a:cubicBezTo>
                <a:cubicBezTo>
                  <a:pt x="93440" y="291792"/>
                  <a:pt x="86164" y="284516"/>
                  <a:pt x="86164" y="275541"/>
                </a:cubicBezTo>
                <a:cubicBezTo>
                  <a:pt x="86164" y="266565"/>
                  <a:pt x="93440" y="259289"/>
                  <a:pt x="102415" y="259289"/>
                </a:cubicBezTo>
                <a:close/>
                <a:moveTo>
                  <a:pt x="16251" y="259289"/>
                </a:moveTo>
                <a:cubicBezTo>
                  <a:pt x="25227" y="259289"/>
                  <a:pt x="32503" y="266565"/>
                  <a:pt x="32503" y="275541"/>
                </a:cubicBezTo>
                <a:cubicBezTo>
                  <a:pt x="32503" y="284516"/>
                  <a:pt x="25227" y="291792"/>
                  <a:pt x="16251" y="291792"/>
                </a:cubicBezTo>
                <a:cubicBezTo>
                  <a:pt x="7276" y="291792"/>
                  <a:pt x="0" y="284516"/>
                  <a:pt x="0" y="275541"/>
                </a:cubicBezTo>
                <a:cubicBezTo>
                  <a:pt x="0" y="266565"/>
                  <a:pt x="7276" y="259289"/>
                  <a:pt x="16251" y="259289"/>
                </a:cubicBezTo>
                <a:close/>
                <a:moveTo>
                  <a:pt x="360907" y="259227"/>
                </a:moveTo>
                <a:cubicBezTo>
                  <a:pt x="369861" y="259227"/>
                  <a:pt x="377158" y="266525"/>
                  <a:pt x="377158" y="275479"/>
                </a:cubicBezTo>
                <a:cubicBezTo>
                  <a:pt x="377097" y="284494"/>
                  <a:pt x="369861" y="291731"/>
                  <a:pt x="360907" y="291731"/>
                </a:cubicBezTo>
                <a:cubicBezTo>
                  <a:pt x="351953" y="291731"/>
                  <a:pt x="344655" y="284433"/>
                  <a:pt x="344655" y="275479"/>
                </a:cubicBezTo>
                <a:cubicBezTo>
                  <a:pt x="344655" y="266525"/>
                  <a:pt x="351953" y="259227"/>
                  <a:pt x="360907" y="259227"/>
                </a:cubicBezTo>
                <a:close/>
                <a:moveTo>
                  <a:pt x="360907" y="172818"/>
                </a:moveTo>
                <a:cubicBezTo>
                  <a:pt x="369861" y="172818"/>
                  <a:pt x="377158" y="180116"/>
                  <a:pt x="377158" y="189070"/>
                </a:cubicBezTo>
                <a:cubicBezTo>
                  <a:pt x="377158" y="198024"/>
                  <a:pt x="369861" y="205322"/>
                  <a:pt x="360907" y="205322"/>
                </a:cubicBezTo>
                <a:cubicBezTo>
                  <a:pt x="351953" y="205322"/>
                  <a:pt x="344655" y="198024"/>
                  <a:pt x="344655" y="189070"/>
                </a:cubicBezTo>
                <a:cubicBezTo>
                  <a:pt x="344655" y="180116"/>
                  <a:pt x="351953" y="172818"/>
                  <a:pt x="360907" y="172818"/>
                </a:cubicBezTo>
                <a:close/>
                <a:moveTo>
                  <a:pt x="274743" y="172818"/>
                </a:moveTo>
                <a:cubicBezTo>
                  <a:pt x="283697" y="172818"/>
                  <a:pt x="290994" y="180116"/>
                  <a:pt x="290994" y="189070"/>
                </a:cubicBezTo>
                <a:cubicBezTo>
                  <a:pt x="290994" y="198024"/>
                  <a:pt x="283697" y="205322"/>
                  <a:pt x="274743" y="205322"/>
                </a:cubicBezTo>
                <a:cubicBezTo>
                  <a:pt x="265789" y="205322"/>
                  <a:pt x="258491" y="198024"/>
                  <a:pt x="258491" y="189070"/>
                </a:cubicBezTo>
                <a:cubicBezTo>
                  <a:pt x="258491" y="180116"/>
                  <a:pt x="265789" y="172818"/>
                  <a:pt x="274743" y="172818"/>
                </a:cubicBezTo>
                <a:close/>
                <a:moveTo>
                  <a:pt x="188579" y="172818"/>
                </a:moveTo>
                <a:cubicBezTo>
                  <a:pt x="197533" y="172818"/>
                  <a:pt x="204831" y="180116"/>
                  <a:pt x="204831" y="189070"/>
                </a:cubicBezTo>
                <a:cubicBezTo>
                  <a:pt x="204831" y="198024"/>
                  <a:pt x="197533" y="205322"/>
                  <a:pt x="188579" y="205322"/>
                </a:cubicBezTo>
                <a:cubicBezTo>
                  <a:pt x="179626" y="205322"/>
                  <a:pt x="172328" y="198024"/>
                  <a:pt x="172328" y="189070"/>
                </a:cubicBezTo>
                <a:cubicBezTo>
                  <a:pt x="172328" y="180116"/>
                  <a:pt x="179626" y="172818"/>
                  <a:pt x="188579" y="172818"/>
                </a:cubicBezTo>
                <a:close/>
                <a:moveTo>
                  <a:pt x="102415" y="172818"/>
                </a:moveTo>
                <a:cubicBezTo>
                  <a:pt x="111369" y="172818"/>
                  <a:pt x="118667" y="180116"/>
                  <a:pt x="118667" y="189070"/>
                </a:cubicBezTo>
                <a:cubicBezTo>
                  <a:pt x="118667" y="198024"/>
                  <a:pt x="111369" y="205322"/>
                  <a:pt x="102415" y="205322"/>
                </a:cubicBezTo>
                <a:cubicBezTo>
                  <a:pt x="93462" y="205322"/>
                  <a:pt x="86164" y="198024"/>
                  <a:pt x="86164" y="189070"/>
                </a:cubicBezTo>
                <a:cubicBezTo>
                  <a:pt x="86164" y="180116"/>
                  <a:pt x="93462" y="172818"/>
                  <a:pt x="102415" y="172818"/>
                </a:cubicBezTo>
                <a:close/>
                <a:moveTo>
                  <a:pt x="16251" y="172818"/>
                </a:moveTo>
                <a:cubicBezTo>
                  <a:pt x="25205" y="172818"/>
                  <a:pt x="32503" y="180116"/>
                  <a:pt x="32503" y="189070"/>
                </a:cubicBezTo>
                <a:cubicBezTo>
                  <a:pt x="32503" y="198024"/>
                  <a:pt x="25205" y="205322"/>
                  <a:pt x="16251" y="205322"/>
                </a:cubicBezTo>
                <a:cubicBezTo>
                  <a:pt x="7298" y="205322"/>
                  <a:pt x="0" y="198024"/>
                  <a:pt x="0" y="189070"/>
                </a:cubicBezTo>
                <a:cubicBezTo>
                  <a:pt x="0" y="180116"/>
                  <a:pt x="7298" y="172818"/>
                  <a:pt x="16251" y="172818"/>
                </a:cubicBezTo>
                <a:close/>
                <a:moveTo>
                  <a:pt x="360907" y="86409"/>
                </a:moveTo>
                <a:cubicBezTo>
                  <a:pt x="369861" y="86409"/>
                  <a:pt x="377158" y="93707"/>
                  <a:pt x="377158" y="102660"/>
                </a:cubicBezTo>
                <a:cubicBezTo>
                  <a:pt x="377097" y="111676"/>
                  <a:pt x="369861" y="118912"/>
                  <a:pt x="360907" y="118912"/>
                </a:cubicBezTo>
                <a:cubicBezTo>
                  <a:pt x="351953" y="118912"/>
                  <a:pt x="344655" y="111615"/>
                  <a:pt x="344655" y="102660"/>
                </a:cubicBezTo>
                <a:cubicBezTo>
                  <a:pt x="344655" y="93707"/>
                  <a:pt x="351953" y="86409"/>
                  <a:pt x="360907" y="86409"/>
                </a:cubicBezTo>
                <a:close/>
                <a:moveTo>
                  <a:pt x="274743" y="86409"/>
                </a:moveTo>
                <a:cubicBezTo>
                  <a:pt x="283697" y="86409"/>
                  <a:pt x="290994" y="93707"/>
                  <a:pt x="290994" y="102660"/>
                </a:cubicBezTo>
                <a:cubicBezTo>
                  <a:pt x="290933" y="111676"/>
                  <a:pt x="283697" y="118912"/>
                  <a:pt x="274743" y="118912"/>
                </a:cubicBezTo>
                <a:cubicBezTo>
                  <a:pt x="265789" y="118912"/>
                  <a:pt x="258491" y="111615"/>
                  <a:pt x="258491" y="102660"/>
                </a:cubicBezTo>
                <a:cubicBezTo>
                  <a:pt x="258491" y="93707"/>
                  <a:pt x="265789" y="86409"/>
                  <a:pt x="274743" y="86409"/>
                </a:cubicBezTo>
                <a:close/>
                <a:moveTo>
                  <a:pt x="188579" y="86409"/>
                </a:moveTo>
                <a:cubicBezTo>
                  <a:pt x="197533" y="86409"/>
                  <a:pt x="204831" y="93707"/>
                  <a:pt x="204831" y="102660"/>
                </a:cubicBezTo>
                <a:cubicBezTo>
                  <a:pt x="204769" y="111676"/>
                  <a:pt x="197533" y="118912"/>
                  <a:pt x="188579" y="118912"/>
                </a:cubicBezTo>
                <a:cubicBezTo>
                  <a:pt x="179626" y="118912"/>
                  <a:pt x="172328" y="111615"/>
                  <a:pt x="172328" y="102660"/>
                </a:cubicBezTo>
                <a:cubicBezTo>
                  <a:pt x="172328" y="93707"/>
                  <a:pt x="179626" y="86409"/>
                  <a:pt x="188579" y="86409"/>
                </a:cubicBezTo>
                <a:close/>
                <a:moveTo>
                  <a:pt x="102415" y="86409"/>
                </a:moveTo>
                <a:cubicBezTo>
                  <a:pt x="111369" y="86409"/>
                  <a:pt x="118667" y="93707"/>
                  <a:pt x="118667" y="102660"/>
                </a:cubicBezTo>
                <a:cubicBezTo>
                  <a:pt x="118605" y="111676"/>
                  <a:pt x="111369" y="118912"/>
                  <a:pt x="102415" y="118912"/>
                </a:cubicBezTo>
                <a:cubicBezTo>
                  <a:pt x="93462" y="118912"/>
                  <a:pt x="86164" y="111615"/>
                  <a:pt x="86164" y="102660"/>
                </a:cubicBezTo>
                <a:cubicBezTo>
                  <a:pt x="86164" y="93707"/>
                  <a:pt x="93462" y="86409"/>
                  <a:pt x="102415" y="86409"/>
                </a:cubicBezTo>
                <a:close/>
                <a:moveTo>
                  <a:pt x="16251" y="86409"/>
                </a:moveTo>
                <a:cubicBezTo>
                  <a:pt x="25205" y="86409"/>
                  <a:pt x="32503" y="93707"/>
                  <a:pt x="32503" y="102660"/>
                </a:cubicBezTo>
                <a:cubicBezTo>
                  <a:pt x="32442" y="111676"/>
                  <a:pt x="25205" y="118912"/>
                  <a:pt x="16251" y="118912"/>
                </a:cubicBezTo>
                <a:cubicBezTo>
                  <a:pt x="7298" y="118912"/>
                  <a:pt x="0" y="111615"/>
                  <a:pt x="0" y="102660"/>
                </a:cubicBezTo>
                <a:cubicBezTo>
                  <a:pt x="0" y="93707"/>
                  <a:pt x="7298" y="86409"/>
                  <a:pt x="16251" y="86409"/>
                </a:cubicBezTo>
                <a:close/>
                <a:moveTo>
                  <a:pt x="274743" y="61"/>
                </a:moveTo>
                <a:cubicBezTo>
                  <a:pt x="283758" y="61"/>
                  <a:pt x="290994" y="7359"/>
                  <a:pt x="290994" y="16313"/>
                </a:cubicBezTo>
                <a:cubicBezTo>
                  <a:pt x="290994" y="25267"/>
                  <a:pt x="283697" y="32503"/>
                  <a:pt x="274743" y="32503"/>
                </a:cubicBezTo>
                <a:cubicBezTo>
                  <a:pt x="265789" y="32503"/>
                  <a:pt x="258491" y="25205"/>
                  <a:pt x="258491" y="16251"/>
                </a:cubicBezTo>
                <a:cubicBezTo>
                  <a:pt x="258491" y="7297"/>
                  <a:pt x="265728" y="61"/>
                  <a:pt x="274743" y="61"/>
                </a:cubicBezTo>
                <a:close/>
                <a:moveTo>
                  <a:pt x="102415" y="61"/>
                </a:moveTo>
                <a:cubicBezTo>
                  <a:pt x="111369" y="61"/>
                  <a:pt x="118667" y="7359"/>
                  <a:pt x="118667" y="16313"/>
                </a:cubicBezTo>
                <a:cubicBezTo>
                  <a:pt x="118667" y="25267"/>
                  <a:pt x="111369" y="32503"/>
                  <a:pt x="102415" y="32503"/>
                </a:cubicBezTo>
                <a:cubicBezTo>
                  <a:pt x="93462" y="32503"/>
                  <a:pt x="86164" y="25205"/>
                  <a:pt x="86164" y="16251"/>
                </a:cubicBezTo>
                <a:cubicBezTo>
                  <a:pt x="86164" y="7297"/>
                  <a:pt x="93462" y="61"/>
                  <a:pt x="102415" y="61"/>
                </a:cubicBezTo>
                <a:close/>
                <a:moveTo>
                  <a:pt x="16251" y="61"/>
                </a:moveTo>
                <a:cubicBezTo>
                  <a:pt x="25205" y="61"/>
                  <a:pt x="32503" y="7359"/>
                  <a:pt x="32503" y="16313"/>
                </a:cubicBezTo>
                <a:cubicBezTo>
                  <a:pt x="32503" y="25267"/>
                  <a:pt x="25205" y="32503"/>
                  <a:pt x="16251" y="32503"/>
                </a:cubicBezTo>
                <a:cubicBezTo>
                  <a:pt x="7298" y="32503"/>
                  <a:pt x="0" y="25205"/>
                  <a:pt x="0" y="16251"/>
                </a:cubicBezTo>
                <a:cubicBezTo>
                  <a:pt x="0" y="7297"/>
                  <a:pt x="7298" y="61"/>
                  <a:pt x="16251" y="61"/>
                </a:cubicBezTo>
                <a:close/>
                <a:moveTo>
                  <a:pt x="360907" y="0"/>
                </a:moveTo>
                <a:cubicBezTo>
                  <a:pt x="369861" y="0"/>
                  <a:pt x="377158" y="7298"/>
                  <a:pt x="377158" y="16251"/>
                </a:cubicBezTo>
                <a:cubicBezTo>
                  <a:pt x="377158" y="25205"/>
                  <a:pt x="369861" y="32503"/>
                  <a:pt x="360907" y="32503"/>
                </a:cubicBezTo>
                <a:cubicBezTo>
                  <a:pt x="351953" y="32503"/>
                  <a:pt x="344655" y="25205"/>
                  <a:pt x="344655" y="16251"/>
                </a:cubicBezTo>
                <a:cubicBezTo>
                  <a:pt x="344655" y="7298"/>
                  <a:pt x="351953" y="0"/>
                  <a:pt x="360907" y="0"/>
                </a:cubicBezTo>
                <a:close/>
                <a:moveTo>
                  <a:pt x="188579" y="0"/>
                </a:moveTo>
                <a:cubicBezTo>
                  <a:pt x="197533" y="0"/>
                  <a:pt x="204831" y="7298"/>
                  <a:pt x="204831" y="16251"/>
                </a:cubicBezTo>
                <a:cubicBezTo>
                  <a:pt x="204831" y="25205"/>
                  <a:pt x="197533" y="32503"/>
                  <a:pt x="188579" y="32503"/>
                </a:cubicBezTo>
                <a:cubicBezTo>
                  <a:pt x="179626" y="32503"/>
                  <a:pt x="172328" y="25205"/>
                  <a:pt x="172328" y="16251"/>
                </a:cubicBezTo>
                <a:cubicBezTo>
                  <a:pt x="172328" y="7298"/>
                  <a:pt x="179626" y="0"/>
                  <a:pt x="188579" y="0"/>
                </a:cubicBezTo>
                <a:close/>
              </a:path>
            </a:pathLst>
          </a:custGeom>
          <a:gradFill>
            <a:gsLst>
              <a:gs pos="0">
                <a:srgbClr val="004EA1">
                  <a:alpha val="20000"/>
                </a:srgbClr>
              </a:gs>
              <a:gs pos="100000">
                <a:srgbClr val="004EA1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4318" y="572702"/>
            <a:ext cx="4942018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Project Group 8</a:t>
            </a:r>
            <a:endParaRPr lang="en-US" altLang="zh-CN" sz="2800" b="1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  <a:p>
            <a:endParaRPr lang="en-US" altLang="zh-CN" sz="2800" b="1" i="0" dirty="0">
              <a:solidFill>
                <a:srgbClr val="262626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GB" sz="2800" b="1" i="0" u="none" strike="noStrike" dirty="0">
                <a:solidFill>
                  <a:srgbClr val="333333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</a:rPr>
              <a:t>移动应用开发</a:t>
            </a:r>
            <a:endParaRPr lang="zh-CN" altLang="en-GB" sz="2800" b="1" i="0" u="none" strike="noStrike" dirty="0">
              <a:solidFill>
                <a:srgbClr val="333333"/>
              </a:solidFill>
              <a:effectLst/>
              <a:latin typeface="方正楷体_GB2312" panose="02000000000000000000" charset="-122"/>
              <a:ea typeface="方正楷体_GB2312" panose="0200000000000000000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617490" y="3649378"/>
            <a:ext cx="133132" cy="133132"/>
          </a:xfrm>
          <a:prstGeom prst="ellipse">
            <a:avLst/>
          </a:prstGeom>
          <a:gradFill flip="none" rotWithShape="1">
            <a:gsLst>
              <a:gs pos="8000">
                <a:srgbClr val="C5FFE2"/>
              </a:gs>
              <a:gs pos="76000">
                <a:srgbClr val="004EA1"/>
              </a:gs>
            </a:gsLst>
            <a:lin ang="2700000" scaled="1"/>
            <a:tileRect/>
          </a:gradFill>
          <a:ln>
            <a:noFill/>
          </a:ln>
          <a:effectLst>
            <a:outerShdw blurRad="190500" dist="63500" dir="5400000" sx="90000" sy="90000" algn="t" rotWithShape="0">
              <a:srgbClr val="00357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055500" y="2244532"/>
            <a:ext cx="244904" cy="244904"/>
          </a:xfrm>
          <a:prstGeom prst="ellipse">
            <a:avLst/>
          </a:prstGeom>
          <a:gradFill flip="none" rotWithShape="1">
            <a:gsLst>
              <a:gs pos="8000">
                <a:srgbClr val="C5FFE2"/>
              </a:gs>
              <a:gs pos="76000">
                <a:srgbClr val="004EA1"/>
              </a:gs>
            </a:gsLst>
            <a:lin ang="2700000" scaled="1"/>
            <a:tileRect/>
          </a:gradFill>
          <a:ln>
            <a:noFill/>
          </a:ln>
          <a:effectLst>
            <a:outerShdw blurRad="190500" dist="63500" dir="5400000" sx="90000" sy="90000" algn="t" rotWithShape="0">
              <a:srgbClr val="00357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>
            <a:alphaModFix amt="2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</a:extLst>
          </a:blip>
          <a:srcRect l="9473" r="9688" b="19162"/>
          <a:stretch>
            <a:fillRect/>
          </a:stretch>
        </p:blipFill>
        <p:spPr>
          <a:xfrm>
            <a:off x="9426923" y="2873139"/>
            <a:ext cx="1626908" cy="1626908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14" name="椭圆 13"/>
          <p:cNvSpPr/>
          <p:nvPr/>
        </p:nvSpPr>
        <p:spPr>
          <a:xfrm>
            <a:off x="6384315" y="572702"/>
            <a:ext cx="599482" cy="599482"/>
          </a:xfrm>
          <a:prstGeom prst="ellipse">
            <a:avLst/>
          </a:prstGeom>
          <a:gradFill flip="none" rotWithShape="1">
            <a:gsLst>
              <a:gs pos="7000">
                <a:srgbClr val="C5FFE2">
                  <a:alpha val="20000"/>
                </a:srgbClr>
              </a:gs>
              <a:gs pos="76000">
                <a:srgbClr val="004EA1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90500" dist="190500" dir="5400000" sx="90000" sy="90000" algn="t" rotWithShape="0">
              <a:srgbClr val="00357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9473" t="-1" r="9688" b="72570"/>
          <a:stretch>
            <a:fillRect/>
          </a:stretch>
        </p:blipFill>
        <p:spPr>
          <a:xfrm>
            <a:off x="3295537" y="5571931"/>
            <a:ext cx="4988288" cy="16926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文本框 2"/>
          <p:cNvSpPr txBox="1"/>
          <p:nvPr/>
        </p:nvSpPr>
        <p:spPr>
          <a:xfrm>
            <a:off x="7074318" y="4068930"/>
            <a:ext cx="4708738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kern="0" dirty="0">
                <a:solidFill>
                  <a:srgbClr val="333333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授课老师：</a:t>
            </a:r>
            <a:endParaRPr lang="zh-CN" altLang="en-US" sz="2000" b="1" kern="0" dirty="0">
              <a:solidFill>
                <a:srgbClr val="333333"/>
              </a:solidFill>
              <a:effectLst/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  <a:p>
            <a:r>
              <a:rPr lang="zh-CN" altLang="en-GB" sz="2000" b="1" i="0" u="none" strike="noStrike" dirty="0">
                <a:solidFill>
                  <a:srgbClr val="262626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曹阳</a:t>
            </a:r>
            <a:endParaRPr lang="zh-CN" altLang="en-GB" sz="2000" b="1" i="0" u="none" strike="noStrike" dirty="0">
              <a:solidFill>
                <a:srgbClr val="262626"/>
              </a:solidFill>
              <a:effectLst/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  <a:p>
            <a:endParaRPr lang="en-GB" altLang="zh-CN" sz="2000" b="1" i="0" u="none" strike="noStrike" dirty="0">
              <a:solidFill>
                <a:srgbClr val="262626"/>
              </a:solidFill>
              <a:effectLst/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  <a:p>
            <a:r>
              <a:rPr lang="zh-CN" altLang="en-US" sz="2000" b="1" kern="100" dirty="0"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小组成员</a:t>
            </a:r>
            <a:r>
              <a:rPr lang="en-US" altLang="zh-CN" sz="2000" b="1" kern="100" dirty="0"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:</a:t>
            </a:r>
            <a:br>
              <a:rPr lang="en-US" altLang="zh-CN" sz="2000" b="1" kern="100" dirty="0"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</a:br>
            <a:r>
              <a:rPr lang="zh-CN" altLang="en-US" sz="2000" b="1" kern="100" dirty="0" err="1">
                <a:effectLst/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李承轩，钟睿弦，何子燊</a:t>
            </a:r>
            <a:endParaRPr lang="zh-CN" altLang="en-US" sz="2000" b="1" kern="100" dirty="0" err="1">
              <a:effectLst/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</p:txBody>
      </p:sp>
      <p:sp>
        <p:nvSpPr>
          <p:cNvPr id="8" name="!!文本框 22"/>
          <p:cNvSpPr txBox="1"/>
          <p:nvPr/>
        </p:nvSpPr>
        <p:spPr>
          <a:xfrm>
            <a:off x="7074318" y="2551594"/>
            <a:ext cx="4548187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70000">
                      <a:srgbClr val="003570"/>
                    </a:gs>
                    <a:gs pos="6000">
                      <a:srgbClr val="004EA1"/>
                    </a:gs>
                  </a:gsLst>
                  <a:lin ang="2700000" scaled="1"/>
                </a:gra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</a:rPr>
              <a:t>LifePulse</a:t>
            </a:r>
            <a:endParaRPr kumimoji="0" lang="en-US" altLang="zh-CN" sz="6600" i="0" u="none" strike="noStrike" kern="1200" cap="none" spc="0" normalizeH="0" baseline="0" noProof="0" dirty="0">
              <a:ln>
                <a:noFill/>
              </a:ln>
              <a:gradFill>
                <a:gsLst>
                  <a:gs pos="70000">
                    <a:srgbClr val="003570"/>
                  </a:gs>
                  <a:gs pos="6000">
                    <a:srgbClr val="004EA1"/>
                  </a:gs>
                </a:gsLst>
                <a:lin ang="2700000" scaled="1"/>
              </a:gra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25" name="图片 24" descr="桌子上有钟表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3420"/>
            <a:ext cx="6576905" cy="443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1"/>
          <p:cNvSpPr/>
          <p:nvPr/>
        </p:nvSpPr>
        <p:spPr>
          <a:xfrm>
            <a:off x="1119260" y="1115672"/>
            <a:ext cx="10075358" cy="5184282"/>
          </a:xfrm>
          <a:prstGeom prst="roundRect">
            <a:avLst>
              <a:gd name="adj" fmla="val 2334"/>
            </a:avLst>
          </a:prstGeom>
          <a:gradFill>
            <a:gsLst>
              <a:gs pos="76000">
                <a:schemeClr val="accent1">
                  <a:lumMod val="75000"/>
                </a:schemeClr>
              </a:gs>
              <a:gs pos="45000">
                <a:schemeClr val="accent1">
                  <a:lumMod val="5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" name="!!矩形 17"/>
          <p:cNvSpPr/>
          <p:nvPr/>
        </p:nvSpPr>
        <p:spPr>
          <a:xfrm>
            <a:off x="575578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!!Rectangle 48"/>
          <p:cNvSpPr/>
          <p:nvPr>
            <p:custDataLst>
              <p:tags r:id="rId1"/>
            </p:custDataLst>
          </p:nvPr>
        </p:nvSpPr>
        <p:spPr>
          <a:xfrm>
            <a:off x="794601" y="234265"/>
            <a:ext cx="3183079" cy="83740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T</a:t>
            </a: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est</a:t>
            </a:r>
            <a:endParaRPr lang="en-US" altLang="zh-CN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sp>
        <p:nvSpPr>
          <p:cNvPr id="6" name="!!矩形 17"/>
          <p:cNvSpPr/>
          <p:nvPr/>
        </p:nvSpPr>
        <p:spPr>
          <a:xfrm rot="16200000" flipH="1">
            <a:off x="6339810" y="-992373"/>
            <a:ext cx="45719" cy="6462545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!!Rectangle 48"/>
          <p:cNvSpPr/>
          <p:nvPr>
            <p:custDataLst>
              <p:tags r:id="rId2"/>
            </p:custDataLst>
          </p:nvPr>
        </p:nvSpPr>
        <p:spPr>
          <a:xfrm>
            <a:off x="2900047" y="1321363"/>
            <a:ext cx="6925247" cy="83740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测试展现的</a:t>
            </a:r>
            <a:r>
              <a:rPr lang="zh-CN" altLang="en-US" sz="3600" b="1" dirty="0">
                <a:solidFill>
                  <a:schemeClr val="bg1"/>
                </a:solidFill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问题</a:t>
            </a:r>
            <a:endParaRPr lang="zh-CN" altLang="en-US" sz="3600" b="1" dirty="0">
              <a:solidFill>
                <a:schemeClr val="bg1"/>
              </a:solidFill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97854"/>
          <a:stretch>
            <a:fillRect/>
          </a:stretch>
        </p:blipFill>
        <p:spPr>
          <a:xfrm>
            <a:off x="1692983" y="3196873"/>
            <a:ext cx="4319448" cy="6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b="97854"/>
          <a:stretch>
            <a:fillRect/>
          </a:stretch>
        </p:blipFill>
        <p:spPr>
          <a:xfrm>
            <a:off x="1718494" y="4381807"/>
            <a:ext cx="4319448" cy="69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b="97854"/>
          <a:stretch>
            <a:fillRect/>
          </a:stretch>
        </p:blipFill>
        <p:spPr>
          <a:xfrm>
            <a:off x="1623391" y="5687682"/>
            <a:ext cx="4319448" cy="693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b="97854"/>
          <a:stretch>
            <a:fillRect/>
          </a:stretch>
        </p:blipFill>
        <p:spPr>
          <a:xfrm>
            <a:off x="6644108" y="3194740"/>
            <a:ext cx="4095105" cy="657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b="97854"/>
          <a:stretch>
            <a:fillRect/>
          </a:stretch>
        </p:blipFill>
        <p:spPr>
          <a:xfrm>
            <a:off x="6669620" y="4382020"/>
            <a:ext cx="4095105" cy="6579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b="97854"/>
          <a:stretch>
            <a:fillRect/>
          </a:stretch>
        </p:blipFill>
        <p:spPr>
          <a:xfrm>
            <a:off x="6574517" y="5687894"/>
            <a:ext cx="4095105" cy="65793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598860" y="2819786"/>
            <a:ext cx="455871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1. </a:t>
            </a:r>
            <a:r>
              <a:rPr lang="zh-CN" altLang="en-US" dirty="0">
                <a:solidFill>
                  <a:prstClr val="white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未能充分保护用户数据和应用安全</a:t>
            </a:r>
            <a:endParaRPr lang="zh-CN" altLang="en-US" dirty="0">
              <a:solidFill>
                <a:prstClr val="white"/>
              </a:solidFill>
              <a:latin typeface="Daytona" panose="020B0604030500040204" pitchFamily="34" charset="0"/>
              <a:ea typeface="思源黑体 CN Bold" panose="020B0800000000000000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98859" y="3999263"/>
            <a:ext cx="487298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prstClr val="white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3. </a:t>
            </a:r>
            <a:r>
              <a:rPr lang="zh-CN" altLang="en-US" dirty="0">
                <a:solidFill>
                  <a:prstClr val="white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只适用于</a:t>
            </a:r>
            <a:r>
              <a:rPr lang="en-US" altLang="zh-CN" dirty="0">
                <a:solidFill>
                  <a:prstClr val="white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api 9</a:t>
            </a:r>
            <a:r>
              <a:rPr lang="zh-CN" altLang="en-US" dirty="0">
                <a:solidFill>
                  <a:prstClr val="white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的设备</a:t>
            </a:r>
            <a:endParaRPr lang="en-US" altLang="zh-CN" dirty="0">
              <a:solidFill>
                <a:prstClr val="white"/>
              </a:solidFill>
              <a:latin typeface="Daytona" panose="020B0604030500040204" pitchFamily="34" charset="0"/>
              <a:ea typeface="思源黑体 CN Bold" panose="020B08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564500" y="2847848"/>
            <a:ext cx="4558714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prstClr val="white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在高负载或资源有限的设备上性能不佳</a:t>
            </a:r>
            <a:endParaRPr lang="zh-CN" altLang="en-US" dirty="0">
              <a:solidFill>
                <a:srgbClr val="FF0000"/>
              </a:solidFill>
              <a:latin typeface="Daytona" panose="020B0604030500040204" pitchFamily="34" charset="0"/>
              <a:ea typeface="思源黑体 CN Bold" panose="020B0800000000000000" charset="-122"/>
            </a:endParaRPr>
          </a:p>
          <a:p>
            <a:pPr>
              <a:defRPr/>
            </a:pPr>
            <a:endParaRPr lang="en-US" altLang="zh-CN" dirty="0">
              <a:solidFill>
                <a:prstClr val="white"/>
              </a:solidFill>
              <a:latin typeface="Daytona" panose="020B0604030500040204" pitchFamily="34" charset="0"/>
              <a:ea typeface="思源黑体 CN Bold" panose="020B08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35816" y="4020984"/>
            <a:ext cx="4558714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prstClr val="white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4. </a:t>
            </a:r>
            <a:r>
              <a:rPr lang="zh-CN" altLang="en-US" dirty="0">
                <a:solidFill>
                  <a:schemeClr val="bg1"/>
                </a:solidFill>
                <a:latin typeface="Daytona" panose="020B0604030500040204" pitchFamily="34" charset="0"/>
                <a:ea typeface="思源黑体 CN Bold" panose="020B0800000000000000" charset="-122"/>
              </a:rPr>
              <a:t>健康数据趋势图表在某些分辨率下显示错乱或部分遮挡</a:t>
            </a:r>
            <a:endParaRPr lang="zh-CN" altLang="en-US" dirty="0">
              <a:solidFill>
                <a:srgbClr val="FF0000"/>
              </a:solidFill>
              <a:latin typeface="Daytona" panose="020B0604030500040204" pitchFamily="34" charset="0"/>
              <a:ea typeface="思源黑体 CN Bold" panose="020B0800000000000000" charset="-122"/>
            </a:endParaRPr>
          </a:p>
          <a:p>
            <a:pPr>
              <a:defRPr/>
            </a:pPr>
            <a:endParaRPr lang="en-US" altLang="zh-CN" dirty="0">
              <a:solidFill>
                <a:prstClr val="white"/>
              </a:solidFill>
              <a:latin typeface="Daytona" panose="020B0604030500040204" pitchFamily="34" charset="0"/>
              <a:ea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Rectangle 48"/>
          <p:cNvSpPr/>
          <p:nvPr>
            <p:custDataLst>
              <p:tags r:id="rId1"/>
            </p:custDataLst>
          </p:nvPr>
        </p:nvSpPr>
        <p:spPr>
          <a:xfrm>
            <a:off x="363853" y="-381651"/>
            <a:ext cx="9346462" cy="1657614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en-US" altLang="zh-CN" sz="3300" b="1" kern="1200" dirty="0">
                <a:solidFill>
                  <a:schemeClr val="tx1"/>
                </a:solidFill>
                <a:latin typeface="Josefin Sans" panose="00000500000000000000" pitchFamily="2" charset="0"/>
                <a:ea typeface="+mj-ea"/>
                <a:cs typeface="+mj-cs"/>
              </a:rPr>
              <a:t>F</a:t>
            </a:r>
            <a:r>
              <a:rPr lang="en-US" altLang="zh-CN" sz="3300" b="1" kern="1200" dirty="0">
                <a:solidFill>
                  <a:schemeClr val="tx1"/>
                </a:solidFill>
                <a:latin typeface="Josefin Sans" panose="00000500000000000000" pitchFamily="2" charset="0"/>
                <a:ea typeface="+mj-ea"/>
                <a:cs typeface="+mj-cs"/>
              </a:rPr>
              <a:t>eedback</a:t>
            </a:r>
            <a:endParaRPr lang="en-US" altLang="zh-CN" sz="3300" b="1" kern="1200" dirty="0">
              <a:solidFill>
                <a:schemeClr val="tx1"/>
              </a:solidFill>
              <a:latin typeface="Josefin Sans" panose="00000500000000000000" pitchFamily="2" charset="0"/>
              <a:ea typeface="+mj-ea"/>
              <a:cs typeface="+mj-cs"/>
            </a:endParaRPr>
          </a:p>
        </p:txBody>
      </p:sp>
      <p:sp>
        <p:nvSpPr>
          <p:cNvPr id="4" name="!!矩形 17"/>
          <p:cNvSpPr/>
          <p:nvPr/>
        </p:nvSpPr>
        <p:spPr>
          <a:xfrm>
            <a:off x="246722" y="113419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5833" y="1344170"/>
            <a:ext cx="5822102" cy="52988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altLang="zh-CN" sz="2000" b="1" dirty="0">
              <a:latin typeface="Daytona" panose="020B0604030500040204" pitchFamily="34" charset="0"/>
            </a:endParaRPr>
          </a:p>
        </p:txBody>
      </p:sp>
      <p:sp>
        <p:nvSpPr>
          <p:cNvPr id="12" name="!!Rectangle 48"/>
          <p:cNvSpPr/>
          <p:nvPr>
            <p:custDataLst>
              <p:tags r:id="rId2"/>
            </p:custDataLst>
          </p:nvPr>
        </p:nvSpPr>
        <p:spPr>
          <a:xfrm>
            <a:off x="3997554" y="335845"/>
            <a:ext cx="7271678" cy="1657614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endParaRPr lang="en-US" altLang="zh-CN" sz="2500" b="1" kern="1200" dirty="0">
              <a:solidFill>
                <a:srgbClr val="0045EB"/>
              </a:solidFill>
              <a:latin typeface="Josefin Sans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图片 5" descr="advanced_wordclou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55" y="2183130"/>
            <a:ext cx="5652135" cy="2836545"/>
          </a:xfrm>
          <a:prstGeom prst="rect">
            <a:avLst/>
          </a:prstGeom>
        </p:spPr>
      </p:pic>
      <p:pic>
        <p:nvPicPr>
          <p:cNvPr id="7" name="图片 6" descr="advanced_wordcloud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790" y="2423795"/>
            <a:ext cx="5191760" cy="2595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Rectangle 48"/>
          <p:cNvSpPr/>
          <p:nvPr>
            <p:custDataLst>
              <p:tags r:id="rId1"/>
            </p:custDataLst>
          </p:nvPr>
        </p:nvSpPr>
        <p:spPr>
          <a:xfrm>
            <a:off x="363853" y="-381651"/>
            <a:ext cx="9346462" cy="1657614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r>
              <a:rPr lang="en-US" altLang="zh-CN" sz="3300" b="1" kern="1200" dirty="0">
                <a:solidFill>
                  <a:schemeClr val="tx1"/>
                </a:solidFill>
                <a:latin typeface="Josefin Sans" panose="00000500000000000000" pitchFamily="2" charset="0"/>
                <a:ea typeface="+mj-ea"/>
                <a:cs typeface="+mj-cs"/>
              </a:rPr>
              <a:t>Feedback</a:t>
            </a:r>
            <a:endParaRPr lang="en-US" altLang="zh-CN" sz="3300" b="1" kern="1200" dirty="0">
              <a:solidFill>
                <a:schemeClr val="tx1"/>
              </a:solidFill>
              <a:latin typeface="Josefin Sans" panose="00000500000000000000" pitchFamily="2" charset="0"/>
              <a:ea typeface="+mj-ea"/>
              <a:cs typeface="+mj-cs"/>
            </a:endParaRPr>
          </a:p>
        </p:txBody>
      </p:sp>
      <p:sp>
        <p:nvSpPr>
          <p:cNvPr id="4" name="!!矩形 17"/>
          <p:cNvSpPr/>
          <p:nvPr/>
        </p:nvSpPr>
        <p:spPr>
          <a:xfrm>
            <a:off x="246722" y="113419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!!Rectangle 48"/>
          <p:cNvSpPr/>
          <p:nvPr>
            <p:custDataLst>
              <p:tags r:id="rId2"/>
            </p:custDataLst>
          </p:nvPr>
        </p:nvSpPr>
        <p:spPr>
          <a:xfrm>
            <a:off x="3997554" y="335845"/>
            <a:ext cx="7271678" cy="1657614"/>
          </a:xfrm>
          <a:prstGeom prst="round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defRPr/>
            </a:pPr>
            <a:endParaRPr lang="en-US" altLang="zh-CN" sz="2500" b="1" kern="1200" dirty="0">
              <a:solidFill>
                <a:srgbClr val="0045EB"/>
              </a:solidFill>
              <a:latin typeface="Josefin Sans" panose="00000500000000000000" pitchFamily="2" charset="0"/>
              <a:ea typeface="+mj-ea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516505" y="1094740"/>
            <a:ext cx="6660515" cy="343662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" name="!!Rectangle 48"/>
          <p:cNvSpPr/>
          <p:nvPr>
            <p:custDataLst>
              <p:tags r:id="rId5"/>
            </p:custDataLst>
          </p:nvPr>
        </p:nvSpPr>
        <p:spPr>
          <a:xfrm>
            <a:off x="1459230" y="4916170"/>
            <a:ext cx="9077325" cy="843740"/>
          </a:xfrm>
          <a:prstGeom prst="round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Overall, 20 users are generally satisfied. </a:t>
            </a:r>
            <a:endParaRPr lang="en-US" altLang="zh-CN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: Top Corners Rounded 2"/>
          <p:cNvSpPr/>
          <p:nvPr/>
        </p:nvSpPr>
        <p:spPr>
          <a:xfrm rot="5400000">
            <a:off x="1604187" y="1071560"/>
            <a:ext cx="1008024" cy="739818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23771" y="1284770"/>
            <a:ext cx="944562" cy="4680000"/>
            <a:chOff x="293287" y="549275"/>
            <a:chExt cx="762401" cy="5759450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293287" y="549275"/>
              <a:ext cx="762401" cy="5759450"/>
            </a:xfrm>
            <a:prstGeom prst="roundRect">
              <a:avLst>
                <a:gd name="adj" fmla="val 41680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46100" dist="241300" dir="13500000" sx="95000" sy="95000" algn="tl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293287" y="549275"/>
              <a:ext cx="762401" cy="5759450"/>
            </a:xfrm>
            <a:prstGeom prst="roundRect">
              <a:avLst>
                <a:gd name="adj" fmla="val 41680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0" dist="355600" dir="2700000" sx="95000" sy="95000" algn="tl" rotWithShape="0">
                <a:srgbClr val="BBC3E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317632" y="580231"/>
              <a:ext cx="713709" cy="5697538"/>
            </a:xfrm>
            <a:prstGeom prst="roundRect">
              <a:avLst>
                <a:gd name="adj" fmla="val 42141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114300" dist="101600" dir="13500000">
                <a:srgbClr val="3E3F74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</p:grpSp>
      <p:sp>
        <p:nvSpPr>
          <p:cNvPr id="21" name="Rectangle: Rounded Corners 20"/>
          <p:cNvSpPr/>
          <p:nvPr/>
        </p:nvSpPr>
        <p:spPr>
          <a:xfrm>
            <a:off x="587272" y="1768184"/>
            <a:ext cx="817562" cy="817562"/>
          </a:xfrm>
          <a:prstGeom prst="roundRect">
            <a:avLst>
              <a:gd name="adj" fmla="val 42141"/>
            </a:avLst>
          </a:prstGeom>
          <a:gradFill flip="none" rotWithShape="1">
            <a:gsLst>
              <a:gs pos="5000">
                <a:schemeClr val="accent1"/>
              </a:gs>
              <a:gs pos="60000">
                <a:schemeClr val="accent2"/>
              </a:gs>
              <a:gs pos="10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2700000" scaled="1"/>
              <a:tileRect/>
            </a:gradFill>
          </a:ln>
          <a:effectLst>
            <a:outerShdw blurRad="38100" algn="ctr" rotWithShape="0">
              <a:srgbClr val="3E3F74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pic>
        <p:nvPicPr>
          <p:cNvPr id="4" name="图形 3" descr="沙漏已完成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9367" y="1970281"/>
            <a:ext cx="413368" cy="413368"/>
          </a:xfrm>
          <a:prstGeom prst="rect">
            <a:avLst/>
          </a:prstGeom>
        </p:spPr>
      </p:pic>
      <p:pic>
        <p:nvPicPr>
          <p:cNvPr id="5" name="图形 4" descr="Internet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114" y="3032396"/>
            <a:ext cx="507874" cy="505752"/>
          </a:xfrm>
          <a:prstGeom prst="rect">
            <a:avLst/>
          </a:prstGeom>
        </p:spPr>
      </p:pic>
      <p:pic>
        <p:nvPicPr>
          <p:cNvPr id="7" name="图形 6" descr="欢呼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36" y="3984798"/>
            <a:ext cx="505752" cy="505752"/>
          </a:xfrm>
          <a:prstGeom prst="rect">
            <a:avLst/>
          </a:prstGeom>
        </p:spPr>
      </p:pic>
      <p:pic>
        <p:nvPicPr>
          <p:cNvPr id="9" name="图形 8" descr="灯泡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36" y="4937200"/>
            <a:ext cx="505752" cy="505752"/>
          </a:xfrm>
          <a:prstGeom prst="rect">
            <a:avLst/>
          </a:prstGeom>
        </p:spPr>
      </p:pic>
      <p:sp>
        <p:nvSpPr>
          <p:cNvPr id="2" name="!!矩形 17"/>
          <p:cNvSpPr/>
          <p:nvPr/>
        </p:nvSpPr>
        <p:spPr>
          <a:xfrm>
            <a:off x="575578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!!Rectangle 48"/>
          <p:cNvSpPr/>
          <p:nvPr>
            <p:custDataLst>
              <p:tags r:id="rId9"/>
            </p:custDataLst>
          </p:nvPr>
        </p:nvSpPr>
        <p:spPr>
          <a:xfrm>
            <a:off x="794601" y="234265"/>
            <a:ext cx="3183079" cy="83740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F</a:t>
            </a: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ollow-up</a:t>
            </a:r>
            <a:endParaRPr lang="en-US" altLang="zh-CN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8" name="Freeform: Shape 62"/>
          <p:cNvSpPr/>
          <p:nvPr/>
        </p:nvSpPr>
        <p:spPr>
          <a:xfrm flipH="1" flipV="1">
            <a:off x="1744717" y="2510217"/>
            <a:ext cx="180182" cy="360363"/>
          </a:xfrm>
          <a:custGeom>
            <a:avLst/>
            <a:gdLst>
              <a:gd name="connsiteX0" fmla="*/ 180182 w 180182"/>
              <a:gd name="connsiteY0" fmla="*/ 0 h 360363"/>
              <a:gd name="connsiteX1" fmla="*/ 180056 w 180182"/>
              <a:gd name="connsiteY1" fmla="*/ 0 h 360363"/>
              <a:gd name="connsiteX2" fmla="*/ 172836 w 180182"/>
              <a:gd name="connsiteY2" fmla="*/ 71623 h 360363"/>
              <a:gd name="connsiteX3" fmla="*/ 74266 w 180182"/>
              <a:gd name="connsiteY3" fmla="*/ 254448 h 360363"/>
              <a:gd name="connsiteX4" fmla="*/ 0 w 180182"/>
              <a:gd name="connsiteY4" fmla="*/ 309942 h 360363"/>
              <a:gd name="connsiteX5" fmla="*/ 0 w 180182"/>
              <a:gd name="connsiteY5" fmla="*/ 360363 h 360363"/>
              <a:gd name="connsiteX6" fmla="*/ 180182 w 180182"/>
              <a:gd name="connsiteY6" fmla="*/ 360363 h 36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182" h="360363">
                <a:moveTo>
                  <a:pt x="180182" y="0"/>
                </a:moveTo>
                <a:lnTo>
                  <a:pt x="180056" y="0"/>
                </a:lnTo>
                <a:lnTo>
                  <a:pt x="172836" y="71623"/>
                </a:lnTo>
                <a:cubicBezTo>
                  <a:pt x="158384" y="142245"/>
                  <a:pt x="123347" y="205368"/>
                  <a:pt x="74266" y="254448"/>
                </a:cubicBezTo>
                <a:lnTo>
                  <a:pt x="0" y="309942"/>
                </a:lnTo>
                <a:lnTo>
                  <a:pt x="0" y="360363"/>
                </a:lnTo>
                <a:lnTo>
                  <a:pt x="180182" y="3603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13695" r="7645" b="19781"/>
          <a:stretch>
            <a:fillRect/>
          </a:stretch>
        </p:blipFill>
        <p:spPr>
          <a:xfrm>
            <a:off x="7688245" y="1700764"/>
            <a:ext cx="4447925" cy="367476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826836" y="1893248"/>
            <a:ext cx="5861409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Open Sans SemiBold" panose="020B0706030804020204" pitchFamily="34" charset="0"/>
                <a:sym typeface="+mn-ea"/>
              </a:rPr>
              <a:t>完成前端页面</a:t>
            </a:r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Open Sans SemiBold" panose="020B0706030804020204" pitchFamily="34" charset="0"/>
                <a:sym typeface="+mn-ea"/>
              </a:rPr>
              <a:t>优化</a:t>
            </a:r>
            <a:endParaRPr lang="zh-CN" altLang="en-US" sz="3600" b="1" dirty="0">
              <a:latin typeface="方正公文小标宋" panose="02000500000000000000" charset="-122"/>
              <a:ea typeface="方正公文小标宋" panose="02000500000000000000" charset="-122"/>
              <a:cs typeface="Open Sans SemiBold" panose="020B0706030804020204" pitchFamily="3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26836" y="3624770"/>
            <a:ext cx="5625191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清晰化页面内容，加上夜</a:t>
            </a: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间模式。加上一些引导模式，帮助老年人或者第一次使用本产品的用户更快上手本</a:t>
            </a:r>
            <a:r>
              <a:rPr lang="en-US" altLang="zh-CN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APP</a:t>
            </a: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。</a:t>
            </a:r>
            <a:endParaRPr lang="zh-CN" altLang="en-US" sz="2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: Top Corners Rounded 47"/>
          <p:cNvSpPr/>
          <p:nvPr/>
        </p:nvSpPr>
        <p:spPr>
          <a:xfrm rot="5400000">
            <a:off x="1564430" y="2619959"/>
            <a:ext cx="1008024" cy="739818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22320" y="1347418"/>
            <a:ext cx="944562" cy="4680000"/>
            <a:chOff x="293287" y="549275"/>
            <a:chExt cx="762401" cy="5759450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293287" y="549275"/>
              <a:ext cx="762401" cy="5759450"/>
            </a:xfrm>
            <a:prstGeom prst="roundRect">
              <a:avLst>
                <a:gd name="adj" fmla="val 41680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46100" dist="241300" dir="13500000" sx="95000" sy="95000" algn="tl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293287" y="549275"/>
              <a:ext cx="762401" cy="5759450"/>
            </a:xfrm>
            <a:prstGeom prst="roundRect">
              <a:avLst>
                <a:gd name="adj" fmla="val 41680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0" dist="355600" dir="2700000" sx="95000" sy="95000" algn="tl" rotWithShape="0">
                <a:srgbClr val="BBC3E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317632" y="580231"/>
              <a:ext cx="713709" cy="5697538"/>
            </a:xfrm>
            <a:prstGeom prst="roundRect">
              <a:avLst>
                <a:gd name="adj" fmla="val 42141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114300" dist="101600" dir="13500000">
                <a:srgbClr val="3E3F74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</p:grpSp>
      <p:sp>
        <p:nvSpPr>
          <p:cNvPr id="21" name="Rectangle: Rounded Corners 20"/>
          <p:cNvSpPr/>
          <p:nvPr/>
        </p:nvSpPr>
        <p:spPr>
          <a:xfrm>
            <a:off x="385821" y="2839505"/>
            <a:ext cx="817562" cy="817562"/>
          </a:xfrm>
          <a:prstGeom prst="roundRect">
            <a:avLst>
              <a:gd name="adj" fmla="val 42141"/>
            </a:avLst>
          </a:prstGeom>
          <a:gradFill flip="none" rotWithShape="1">
            <a:gsLst>
              <a:gs pos="5000">
                <a:schemeClr val="accent1"/>
              </a:gs>
              <a:gs pos="60000">
                <a:schemeClr val="accent2"/>
              </a:gs>
              <a:gs pos="10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2700000" scaled="1"/>
              <a:tileRect/>
            </a:gradFill>
          </a:ln>
          <a:effectLst>
            <a:outerShdw blurRad="38100" algn="ctr" rotWithShape="0">
              <a:srgbClr val="3E3F74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pic>
        <p:nvPicPr>
          <p:cNvPr id="3" name="图形 2" descr="Internet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6733" y="2990246"/>
            <a:ext cx="507874" cy="505752"/>
          </a:xfrm>
          <a:prstGeom prst="rect">
            <a:avLst/>
          </a:prstGeom>
        </p:spPr>
      </p:pic>
      <p:pic>
        <p:nvPicPr>
          <p:cNvPr id="5" name="图形 4" descr="沙漏已完成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916" y="2032928"/>
            <a:ext cx="413368" cy="413368"/>
          </a:xfrm>
          <a:prstGeom prst="rect">
            <a:avLst/>
          </a:prstGeom>
        </p:spPr>
      </p:pic>
      <p:pic>
        <p:nvPicPr>
          <p:cNvPr id="7" name="图形 6" descr="欢呼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785" y="4047445"/>
            <a:ext cx="505752" cy="505752"/>
          </a:xfrm>
          <a:prstGeom prst="rect">
            <a:avLst/>
          </a:prstGeom>
        </p:spPr>
      </p:pic>
      <p:pic>
        <p:nvPicPr>
          <p:cNvPr id="8" name="图形 7" descr="灯泡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785" y="4999847"/>
            <a:ext cx="505752" cy="505752"/>
          </a:xfrm>
          <a:prstGeom prst="rect">
            <a:avLst/>
          </a:prstGeom>
        </p:spPr>
      </p:pic>
      <p:sp>
        <p:nvSpPr>
          <p:cNvPr id="2" name="!!矩形 17"/>
          <p:cNvSpPr/>
          <p:nvPr/>
        </p:nvSpPr>
        <p:spPr>
          <a:xfrm>
            <a:off x="575578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!!Rectangle 48"/>
          <p:cNvSpPr/>
          <p:nvPr>
            <p:custDataLst>
              <p:tags r:id="rId9"/>
            </p:custDataLst>
          </p:nvPr>
        </p:nvSpPr>
        <p:spPr>
          <a:xfrm>
            <a:off x="794601" y="234265"/>
            <a:ext cx="3183079" cy="83746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  <a:sym typeface="+mn-ea"/>
              </a:rPr>
              <a:t>Follow-up</a:t>
            </a:r>
            <a:endParaRPr lang="zh-CN" altLang="en-US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14" name="Freeform: Shape 62"/>
          <p:cNvSpPr/>
          <p:nvPr/>
        </p:nvSpPr>
        <p:spPr>
          <a:xfrm flipH="1" flipV="1">
            <a:off x="1744717" y="2510217"/>
            <a:ext cx="180182" cy="360363"/>
          </a:xfrm>
          <a:custGeom>
            <a:avLst/>
            <a:gdLst>
              <a:gd name="connsiteX0" fmla="*/ 180182 w 180182"/>
              <a:gd name="connsiteY0" fmla="*/ 0 h 360363"/>
              <a:gd name="connsiteX1" fmla="*/ 180056 w 180182"/>
              <a:gd name="connsiteY1" fmla="*/ 0 h 360363"/>
              <a:gd name="connsiteX2" fmla="*/ 172836 w 180182"/>
              <a:gd name="connsiteY2" fmla="*/ 71623 h 360363"/>
              <a:gd name="connsiteX3" fmla="*/ 74266 w 180182"/>
              <a:gd name="connsiteY3" fmla="*/ 254448 h 360363"/>
              <a:gd name="connsiteX4" fmla="*/ 0 w 180182"/>
              <a:gd name="connsiteY4" fmla="*/ 309942 h 360363"/>
              <a:gd name="connsiteX5" fmla="*/ 0 w 180182"/>
              <a:gd name="connsiteY5" fmla="*/ 360363 h 360363"/>
              <a:gd name="connsiteX6" fmla="*/ 180182 w 180182"/>
              <a:gd name="connsiteY6" fmla="*/ 360363 h 36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182" h="360363">
                <a:moveTo>
                  <a:pt x="180182" y="0"/>
                </a:moveTo>
                <a:lnTo>
                  <a:pt x="180056" y="0"/>
                </a:lnTo>
                <a:lnTo>
                  <a:pt x="172836" y="71623"/>
                </a:lnTo>
                <a:cubicBezTo>
                  <a:pt x="158384" y="142245"/>
                  <a:pt x="123347" y="205368"/>
                  <a:pt x="74266" y="254448"/>
                </a:cubicBezTo>
                <a:lnTo>
                  <a:pt x="0" y="309942"/>
                </a:lnTo>
                <a:lnTo>
                  <a:pt x="0" y="360363"/>
                </a:lnTo>
                <a:lnTo>
                  <a:pt x="180182" y="3603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13695" r="7645" b="19781"/>
          <a:stretch>
            <a:fillRect/>
          </a:stretch>
        </p:blipFill>
        <p:spPr>
          <a:xfrm>
            <a:off x="7459999" y="1656496"/>
            <a:ext cx="4447925" cy="367476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34808" y="2239612"/>
            <a:ext cx="5861409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Open Sans SemiBold" panose="020B0706030804020204" pitchFamily="34" charset="0"/>
                <a:sym typeface="+mn-ea"/>
              </a:rPr>
              <a:t>尝试</a:t>
            </a:r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Open Sans SemiBold" panose="020B0706030804020204" pitchFamily="34" charset="0"/>
                <a:sym typeface="+mn-ea"/>
              </a:rPr>
              <a:t>添加数据库</a:t>
            </a:r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Open Sans SemiBold" panose="020B0706030804020204" pitchFamily="34" charset="0"/>
                <a:sym typeface="+mn-ea"/>
              </a:rPr>
              <a:t>完善整个项目</a:t>
            </a:r>
            <a:endParaRPr lang="zh-CN" altLang="en-US" sz="3600" b="1" dirty="0">
              <a:latin typeface="方正公文小标宋" panose="02000500000000000000" charset="-122"/>
              <a:ea typeface="方正公文小标宋" panose="02000500000000000000" charset="-122"/>
              <a:cs typeface="Open Sans SemiBold" panose="020B0706030804020204" pitchFamily="34" charset="0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34808" y="3687418"/>
            <a:ext cx="5625191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</a:rPr>
              <a:t>我们将为项目添加数据库，存储用户的健康数据和历史记录。这样可以追踪用户健康变化，提供个性化建议，并为未来健康预警和报告生成功能提供支持。</a:t>
            </a:r>
            <a:endParaRPr lang="zh-CN" altLang="en-US" sz="2000" dirty="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: Top Corners Rounded 31"/>
          <p:cNvSpPr/>
          <p:nvPr/>
        </p:nvSpPr>
        <p:spPr>
          <a:xfrm rot="5400000">
            <a:off x="1651215" y="3903917"/>
            <a:ext cx="1008024" cy="739818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87245" y="1228494"/>
            <a:ext cx="944562" cy="4680000"/>
            <a:chOff x="293287" y="549275"/>
            <a:chExt cx="762401" cy="5759450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293287" y="549275"/>
              <a:ext cx="762401" cy="5759450"/>
            </a:xfrm>
            <a:prstGeom prst="roundRect">
              <a:avLst>
                <a:gd name="adj" fmla="val 41680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46100" dist="241300" dir="13500000" sx="95000" sy="95000" algn="tl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293287" y="549275"/>
              <a:ext cx="762401" cy="5759450"/>
            </a:xfrm>
            <a:prstGeom prst="roundRect">
              <a:avLst>
                <a:gd name="adj" fmla="val 41680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0" dist="355600" dir="2700000" sx="95000" sy="95000" algn="tl" rotWithShape="0">
                <a:srgbClr val="BBC3E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317632" y="580231"/>
              <a:ext cx="713709" cy="5697538"/>
            </a:xfrm>
            <a:prstGeom prst="roundRect">
              <a:avLst>
                <a:gd name="adj" fmla="val 42141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114300" dist="101600" dir="13500000">
                <a:srgbClr val="3E3F74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</p:grpSp>
      <p:sp>
        <p:nvSpPr>
          <p:cNvPr id="21" name="Rectangle: Rounded Corners 20"/>
          <p:cNvSpPr/>
          <p:nvPr/>
        </p:nvSpPr>
        <p:spPr>
          <a:xfrm>
            <a:off x="550747" y="3568494"/>
            <a:ext cx="817562" cy="817562"/>
          </a:xfrm>
          <a:prstGeom prst="roundRect">
            <a:avLst>
              <a:gd name="adj" fmla="val 42141"/>
            </a:avLst>
          </a:prstGeom>
          <a:gradFill flip="none" rotWithShape="1">
            <a:gsLst>
              <a:gs pos="5000">
                <a:schemeClr val="accent1"/>
              </a:gs>
              <a:gs pos="60000">
                <a:schemeClr val="accent2"/>
              </a:gs>
              <a:gs pos="10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2700000" scaled="1"/>
              <a:tileRect/>
            </a:gradFill>
          </a:ln>
          <a:effectLst>
            <a:outerShdw blurRad="38100" algn="ctr" rotWithShape="0">
              <a:srgbClr val="3E3F74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pic>
        <p:nvPicPr>
          <p:cNvPr id="8" name="图形 7" descr="Internet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09588" y="2697858"/>
            <a:ext cx="507874" cy="505752"/>
          </a:xfrm>
          <a:prstGeom prst="rect">
            <a:avLst/>
          </a:prstGeom>
        </p:spPr>
      </p:pic>
      <p:pic>
        <p:nvPicPr>
          <p:cNvPr id="9" name="图形 8" descr="沙漏已完成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842" y="1753243"/>
            <a:ext cx="413368" cy="413368"/>
          </a:xfrm>
          <a:prstGeom prst="rect">
            <a:avLst/>
          </a:prstGeom>
        </p:spPr>
      </p:pic>
      <p:pic>
        <p:nvPicPr>
          <p:cNvPr id="10" name="图形 9" descr="欢呼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711" y="3767760"/>
            <a:ext cx="505752" cy="505752"/>
          </a:xfrm>
          <a:prstGeom prst="rect">
            <a:avLst/>
          </a:prstGeom>
        </p:spPr>
      </p:pic>
      <p:pic>
        <p:nvPicPr>
          <p:cNvPr id="11" name="图形 10" descr="灯泡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7711" y="4720162"/>
            <a:ext cx="505752" cy="505752"/>
          </a:xfrm>
          <a:prstGeom prst="rect">
            <a:avLst/>
          </a:prstGeom>
        </p:spPr>
      </p:pic>
      <p:sp>
        <p:nvSpPr>
          <p:cNvPr id="2" name="!!矩形 17"/>
          <p:cNvSpPr/>
          <p:nvPr/>
        </p:nvSpPr>
        <p:spPr>
          <a:xfrm>
            <a:off x="575578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!!Rectangle 48"/>
          <p:cNvSpPr/>
          <p:nvPr>
            <p:custDataLst>
              <p:tags r:id="rId9"/>
            </p:custDataLst>
          </p:nvPr>
        </p:nvSpPr>
        <p:spPr>
          <a:xfrm>
            <a:off x="794601" y="234265"/>
            <a:ext cx="3183079" cy="83740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  <a:sym typeface="+mn-ea"/>
              </a:rPr>
              <a:t>Follow-up</a:t>
            </a:r>
            <a:endParaRPr lang="zh-CN" altLang="en-US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sp useBgFill="1">
        <p:nvSpPr>
          <p:cNvPr id="4" name="Freeform: Shape 62"/>
          <p:cNvSpPr/>
          <p:nvPr/>
        </p:nvSpPr>
        <p:spPr>
          <a:xfrm flipH="1" flipV="1">
            <a:off x="1744717" y="2510217"/>
            <a:ext cx="180182" cy="360363"/>
          </a:xfrm>
          <a:custGeom>
            <a:avLst/>
            <a:gdLst>
              <a:gd name="connsiteX0" fmla="*/ 180182 w 180182"/>
              <a:gd name="connsiteY0" fmla="*/ 0 h 360363"/>
              <a:gd name="connsiteX1" fmla="*/ 180056 w 180182"/>
              <a:gd name="connsiteY1" fmla="*/ 0 h 360363"/>
              <a:gd name="connsiteX2" fmla="*/ 172836 w 180182"/>
              <a:gd name="connsiteY2" fmla="*/ 71623 h 360363"/>
              <a:gd name="connsiteX3" fmla="*/ 74266 w 180182"/>
              <a:gd name="connsiteY3" fmla="*/ 254448 h 360363"/>
              <a:gd name="connsiteX4" fmla="*/ 0 w 180182"/>
              <a:gd name="connsiteY4" fmla="*/ 309942 h 360363"/>
              <a:gd name="connsiteX5" fmla="*/ 0 w 180182"/>
              <a:gd name="connsiteY5" fmla="*/ 360363 h 360363"/>
              <a:gd name="connsiteX6" fmla="*/ 180182 w 180182"/>
              <a:gd name="connsiteY6" fmla="*/ 360363 h 36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182" h="360363">
                <a:moveTo>
                  <a:pt x="180182" y="0"/>
                </a:moveTo>
                <a:lnTo>
                  <a:pt x="180056" y="0"/>
                </a:lnTo>
                <a:lnTo>
                  <a:pt x="172836" y="71623"/>
                </a:lnTo>
                <a:cubicBezTo>
                  <a:pt x="158384" y="142245"/>
                  <a:pt x="123347" y="205368"/>
                  <a:pt x="74266" y="254448"/>
                </a:cubicBezTo>
                <a:lnTo>
                  <a:pt x="0" y="309942"/>
                </a:lnTo>
                <a:lnTo>
                  <a:pt x="0" y="360363"/>
                </a:lnTo>
                <a:lnTo>
                  <a:pt x="180182" y="3603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13695" r="7645" b="19781"/>
          <a:stretch>
            <a:fillRect/>
          </a:stretch>
        </p:blipFill>
        <p:spPr>
          <a:xfrm>
            <a:off x="7696217" y="1625192"/>
            <a:ext cx="4447925" cy="36747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34808" y="1959927"/>
            <a:ext cx="5861409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尝试用</a:t>
            </a:r>
            <a:r>
              <a:rPr lang="en-US" altLang="zh-CN" sz="3600" b="1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yolov5</a:t>
            </a:r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图像识别完成血液检测算法，并利用</a:t>
            </a:r>
            <a:r>
              <a:rPr lang="en-US" altLang="zh-CN" sz="3600" b="1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AI</a:t>
            </a:r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赋能</a:t>
            </a:r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项目</a:t>
            </a:r>
            <a:endParaRPr lang="zh-CN" altLang="en-US" sz="3600" b="1" dirty="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34808" y="3767760"/>
            <a:ext cx="5625191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我们计划使用</a:t>
            </a:r>
            <a:r>
              <a:rPr lang="en-US" altLang="zh-CN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YOLOv5</a:t>
            </a: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算法，通过图像分析用户的血液检测报告。利用</a:t>
            </a:r>
            <a:r>
              <a:rPr lang="en-US" altLang="zh-CN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AI</a:t>
            </a: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自动识别血液异常情况，提高检测效率和准确性，并提供即时反馈。</a:t>
            </a:r>
            <a:endParaRPr lang="zh-CN" altLang="en-US" sz="2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: Top Corners Rounded 42"/>
          <p:cNvSpPr/>
          <p:nvPr/>
        </p:nvSpPr>
        <p:spPr>
          <a:xfrm rot="5400000">
            <a:off x="1604187" y="4097582"/>
            <a:ext cx="1008024" cy="739818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82429" y="1089000"/>
            <a:ext cx="944562" cy="4680000"/>
            <a:chOff x="293287" y="549275"/>
            <a:chExt cx="762401" cy="5759450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293287" y="549275"/>
              <a:ext cx="762401" cy="5759450"/>
            </a:xfrm>
            <a:prstGeom prst="roundRect">
              <a:avLst>
                <a:gd name="adj" fmla="val 41680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46100" dist="241300" dir="13500000" sx="95000" sy="95000" algn="tl" rotWithShape="0">
                <a:schemeClr val="bg1">
                  <a:alpha val="8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293287" y="549275"/>
              <a:ext cx="762401" cy="5759450"/>
            </a:xfrm>
            <a:prstGeom prst="roundRect">
              <a:avLst>
                <a:gd name="adj" fmla="val 41680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81000" dist="355600" dir="2700000" sx="95000" sy="95000" algn="tl" rotWithShape="0">
                <a:srgbClr val="BBC3E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317632" y="580231"/>
              <a:ext cx="713709" cy="5697538"/>
            </a:xfrm>
            <a:prstGeom prst="roundRect">
              <a:avLst>
                <a:gd name="adj" fmla="val 42141"/>
              </a:avLst>
            </a:prstGeom>
            <a:solidFill>
              <a:srgbClr val="BBC3E4"/>
            </a:solidFill>
            <a:ln>
              <a:gradFill flip="none" rotWithShape="1">
                <a:gsLst>
                  <a:gs pos="0">
                    <a:schemeClr val="bg1">
                      <a:alpha val="5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114300" dist="101600" dir="13500000">
                <a:srgbClr val="3E3F74">
                  <a:alpha val="40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OPPOSans H" panose="00020600040101010101" pitchFamily="18" charset="-122"/>
              </a:endParaRPr>
            </a:p>
          </p:txBody>
        </p:sp>
      </p:grpSp>
      <p:sp>
        <p:nvSpPr>
          <p:cNvPr id="21" name="Rectangle: Rounded Corners 20"/>
          <p:cNvSpPr/>
          <p:nvPr/>
        </p:nvSpPr>
        <p:spPr>
          <a:xfrm>
            <a:off x="645928" y="4271038"/>
            <a:ext cx="817562" cy="817562"/>
          </a:xfrm>
          <a:prstGeom prst="roundRect">
            <a:avLst>
              <a:gd name="adj" fmla="val 42141"/>
            </a:avLst>
          </a:prstGeom>
          <a:gradFill flip="none" rotWithShape="1">
            <a:gsLst>
              <a:gs pos="5000">
                <a:schemeClr val="accent1"/>
              </a:gs>
              <a:gs pos="60000">
                <a:schemeClr val="accent2"/>
              </a:gs>
              <a:gs pos="10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2700000" scaled="1"/>
              <a:tileRect/>
            </a:gradFill>
          </a:ln>
          <a:effectLst>
            <a:outerShdw blurRad="38100" algn="ctr" rotWithShape="0">
              <a:srgbClr val="3E3F74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pic>
        <p:nvPicPr>
          <p:cNvPr id="2" name="图形 1" descr="Internet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7820" y="2519966"/>
            <a:ext cx="507874" cy="505752"/>
          </a:xfrm>
          <a:prstGeom prst="rect">
            <a:avLst/>
          </a:prstGeom>
        </p:spPr>
      </p:pic>
      <p:pic>
        <p:nvPicPr>
          <p:cNvPr id="3" name="图形 2" descr="沙漏已完成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026" y="1736814"/>
            <a:ext cx="413368" cy="413368"/>
          </a:xfrm>
          <a:prstGeom prst="rect">
            <a:avLst/>
          </a:prstGeom>
        </p:spPr>
      </p:pic>
      <p:pic>
        <p:nvPicPr>
          <p:cNvPr id="4" name="图形 3" descr="欢呼 纯色填充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445" y="3395502"/>
            <a:ext cx="505752" cy="505752"/>
          </a:xfrm>
          <a:prstGeom prst="rect">
            <a:avLst/>
          </a:prstGeom>
        </p:spPr>
      </p:pic>
      <p:pic>
        <p:nvPicPr>
          <p:cNvPr id="5" name="图形 4" descr="灯泡 纯色填充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942" y="4465751"/>
            <a:ext cx="505752" cy="505752"/>
          </a:xfrm>
          <a:prstGeom prst="rect">
            <a:avLst/>
          </a:prstGeom>
        </p:spPr>
      </p:pic>
      <p:sp>
        <p:nvSpPr>
          <p:cNvPr id="6" name="!!矩形 17"/>
          <p:cNvSpPr/>
          <p:nvPr/>
        </p:nvSpPr>
        <p:spPr>
          <a:xfrm>
            <a:off x="575578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!!Rectangle 48"/>
          <p:cNvSpPr/>
          <p:nvPr>
            <p:custDataLst>
              <p:tags r:id="rId9"/>
            </p:custDataLst>
          </p:nvPr>
        </p:nvSpPr>
        <p:spPr>
          <a:xfrm>
            <a:off x="794601" y="234265"/>
            <a:ext cx="3183079" cy="83740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  <a:sym typeface="+mn-ea"/>
              </a:rPr>
              <a:t>Follow-up</a:t>
            </a:r>
            <a:endParaRPr lang="zh-CN" altLang="en-US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53339" y="894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 useBgFill="1">
        <p:nvSpPr>
          <p:cNvPr id="13" name="Freeform: Shape 62"/>
          <p:cNvSpPr/>
          <p:nvPr/>
        </p:nvSpPr>
        <p:spPr>
          <a:xfrm flipH="1" flipV="1">
            <a:off x="1744717" y="2510217"/>
            <a:ext cx="180182" cy="360363"/>
          </a:xfrm>
          <a:custGeom>
            <a:avLst/>
            <a:gdLst>
              <a:gd name="connsiteX0" fmla="*/ 180182 w 180182"/>
              <a:gd name="connsiteY0" fmla="*/ 0 h 360363"/>
              <a:gd name="connsiteX1" fmla="*/ 180056 w 180182"/>
              <a:gd name="connsiteY1" fmla="*/ 0 h 360363"/>
              <a:gd name="connsiteX2" fmla="*/ 172836 w 180182"/>
              <a:gd name="connsiteY2" fmla="*/ 71623 h 360363"/>
              <a:gd name="connsiteX3" fmla="*/ 74266 w 180182"/>
              <a:gd name="connsiteY3" fmla="*/ 254448 h 360363"/>
              <a:gd name="connsiteX4" fmla="*/ 0 w 180182"/>
              <a:gd name="connsiteY4" fmla="*/ 309942 h 360363"/>
              <a:gd name="connsiteX5" fmla="*/ 0 w 180182"/>
              <a:gd name="connsiteY5" fmla="*/ 360363 h 360363"/>
              <a:gd name="connsiteX6" fmla="*/ 180182 w 180182"/>
              <a:gd name="connsiteY6" fmla="*/ 360363 h 36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182" h="360363">
                <a:moveTo>
                  <a:pt x="180182" y="0"/>
                </a:moveTo>
                <a:lnTo>
                  <a:pt x="180056" y="0"/>
                </a:lnTo>
                <a:lnTo>
                  <a:pt x="172836" y="71623"/>
                </a:lnTo>
                <a:cubicBezTo>
                  <a:pt x="158384" y="142245"/>
                  <a:pt x="123347" y="205368"/>
                  <a:pt x="74266" y="254448"/>
                </a:cubicBezTo>
                <a:lnTo>
                  <a:pt x="0" y="309942"/>
                </a:lnTo>
                <a:lnTo>
                  <a:pt x="0" y="360363"/>
                </a:lnTo>
                <a:lnTo>
                  <a:pt x="180182" y="3603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OPPOSans H" panose="00020600040101010101" pitchFamily="18" charset="-122"/>
            </a:endParaRPr>
          </a:p>
        </p:txBody>
      </p:sp>
      <p:pic>
        <p:nvPicPr>
          <p:cNvPr id="14" name="图片 13">
            <a:hlinkClick r:id="rId10" action="ppaction://hlinkfile"/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0" t="13695" r="7645" b="19781"/>
          <a:stretch>
            <a:fillRect/>
          </a:stretch>
        </p:blipFill>
        <p:spPr>
          <a:xfrm>
            <a:off x="7550090" y="1464619"/>
            <a:ext cx="4447925" cy="3674767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924899" y="1509744"/>
            <a:ext cx="5861409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/>
            <a:r>
              <a:rPr lang="zh-CN" altLang="en-US" sz="3600" b="1" dirty="0">
                <a:latin typeface="方正公文小标宋" panose="02000500000000000000" charset="-122"/>
                <a:ea typeface="方正公文小标宋" panose="02000500000000000000" charset="-122"/>
                <a:cs typeface="Open Sans SemiBold" panose="020B0706030804020204" pitchFamily="34" charset="0"/>
              </a:rPr>
              <a:t>健康智能提醒和自动化将进一步增强用户对自我健康的认知</a:t>
            </a:r>
            <a:endParaRPr lang="zh-CN" altLang="en-US" sz="3600" b="1" dirty="0">
              <a:latin typeface="方正公文小标宋" panose="02000500000000000000" charset="-122"/>
              <a:ea typeface="方正公文小标宋" panose="02000500000000000000" charset="-122"/>
              <a:cs typeface="Open Sans SemiBold" panose="020B0706030804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24899" y="3662058"/>
            <a:ext cx="5625191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LifePulse</a:t>
            </a:r>
            <a:r>
              <a:rPr lang="zh-CN" altLang="en-US" sz="2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将加入健康智能提醒，基于用户数据提供健康建议。当用户健康指标异常时，系统会自动提醒并给出预防措施，帮助用户更好地管理健康。</a:t>
            </a:r>
            <a:endParaRPr lang="zh-CN" altLang="en-US" sz="2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Rectangle 48"/>
          <p:cNvSpPr/>
          <p:nvPr>
            <p:custDataLst>
              <p:tags r:id="rId1"/>
            </p:custDataLst>
          </p:nvPr>
        </p:nvSpPr>
        <p:spPr>
          <a:xfrm>
            <a:off x="727076" y="209304"/>
            <a:ext cx="6087195" cy="837118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Group Division of Work </a:t>
            </a:r>
            <a:endParaRPr lang="en-US" altLang="zh-CN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sp>
        <p:nvSpPr>
          <p:cNvPr id="4" name="!!矩形 17"/>
          <p:cNvSpPr/>
          <p:nvPr/>
        </p:nvSpPr>
        <p:spPr>
          <a:xfrm>
            <a:off x="575578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982630" y="1453120"/>
          <a:ext cx="10226740" cy="458415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82695"/>
                <a:gridCol w="7444045"/>
              </a:tblGrid>
              <a:tr h="649828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Members Name</a:t>
                      </a:r>
                      <a:endParaRPr lang="en-US" altLang="zh-C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 dirty="0"/>
                        <a:t>Work</a:t>
                      </a:r>
                      <a:endParaRPr lang="en-US" altLang="zh-C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93667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李承轩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for the overall front-end framework.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for coding and displaying blood pressure, heart rate, BMI, and other indicators on the homepage.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for developing the registration and login pages.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 and supervise team members to complete tasks at each project stage.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93667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 dirty="0"/>
                        <a:t>何</a:t>
                      </a:r>
                      <a:r>
                        <a:rPr lang="zh-CN" altLang="en-US" b="1" dirty="0"/>
                        <a:t>子燊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for UI design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for coding the front-end of the “Discover” page.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for user testing in later stages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9168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钟睿弦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for evaluating software difficulties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for packaging and uploading the application to the cloud platform for testing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Responsible for coding the “My” page</a:t>
                      </a: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93667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Rectangle 48"/>
          <p:cNvSpPr/>
          <p:nvPr>
            <p:custDataLst>
              <p:tags r:id="rId1"/>
            </p:custDataLst>
          </p:nvPr>
        </p:nvSpPr>
        <p:spPr>
          <a:xfrm>
            <a:off x="727076" y="209304"/>
            <a:ext cx="6087195" cy="837118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Group Division of Work </a:t>
            </a:r>
            <a:endParaRPr lang="en-US" altLang="zh-CN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sp>
        <p:nvSpPr>
          <p:cNvPr id="4" name="!!矩形 17"/>
          <p:cNvSpPr/>
          <p:nvPr/>
        </p:nvSpPr>
        <p:spPr>
          <a:xfrm>
            <a:off x="575578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8"/>
          <p:cNvSpPr/>
          <p:nvPr/>
        </p:nvSpPr>
        <p:spPr>
          <a:xfrm>
            <a:off x="270971" y="1377812"/>
            <a:ext cx="4702810" cy="4924504"/>
          </a:xfrm>
          <a:prstGeom prst="roundRect">
            <a:avLst>
              <a:gd name="adj" fmla="val 2334"/>
            </a:avLst>
          </a:prstGeom>
          <a:solidFill>
            <a:srgbClr val="F7F7F7"/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latin typeface="得意黑" pitchFamily="50" charset="-122"/>
                <a:ea typeface="得意黑" pitchFamily="50" charset="-122"/>
                <a:sym typeface="+mn-ea"/>
              </a:rPr>
              <a:t>Division of labor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38" name="!!矩形 17"/>
          <p:cNvSpPr/>
          <p:nvPr/>
        </p:nvSpPr>
        <p:spPr>
          <a:xfrm rot="16200000">
            <a:off x="2573402" y="106442"/>
            <a:ext cx="97944" cy="3831183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!!s2"/>
          <p:cNvSpPr/>
          <p:nvPr/>
        </p:nvSpPr>
        <p:spPr>
          <a:xfrm>
            <a:off x="727075" y="2373630"/>
            <a:ext cx="3733165" cy="441960"/>
          </a:xfrm>
          <a:prstGeom prst="roundRect">
            <a:avLst>
              <a:gd name="adj" fmla="val 82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77900" y="2415540"/>
            <a:ext cx="329882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latin typeface="阿里妈妈数黑体" pitchFamily="2" charset="-122"/>
                <a:ea typeface="阿里妈妈数黑体" pitchFamily="2" charset="-122"/>
              </a:rPr>
              <a:t>Scheduled meetings</a:t>
            </a:r>
            <a:endParaRPr lang="en-US" altLang="zh-CN" dirty="0"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6" name="!!s2"/>
          <p:cNvSpPr/>
          <p:nvPr/>
        </p:nvSpPr>
        <p:spPr>
          <a:xfrm>
            <a:off x="727075" y="3750945"/>
            <a:ext cx="3733800" cy="412750"/>
          </a:xfrm>
          <a:prstGeom prst="roundRect">
            <a:avLst>
              <a:gd name="adj" fmla="val 82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77900" y="3796030"/>
            <a:ext cx="296608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latin typeface="阿里妈妈数黑体" pitchFamily="2" charset="-122"/>
                <a:ea typeface="阿里妈妈数黑体" pitchFamily="2" charset="-122"/>
              </a:rPr>
              <a:t>Mutual assistance</a:t>
            </a:r>
            <a:endParaRPr lang="en-US" altLang="zh-CN" dirty="0"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!!s2"/>
          <p:cNvSpPr/>
          <p:nvPr/>
        </p:nvSpPr>
        <p:spPr>
          <a:xfrm>
            <a:off x="727075" y="4733290"/>
            <a:ext cx="3732530" cy="1158875"/>
          </a:xfrm>
          <a:prstGeom prst="roundRect">
            <a:avLst>
              <a:gd name="adj" fmla="val 82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62355" y="4851400"/>
            <a:ext cx="306197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latin typeface="阿里妈妈数黑体" pitchFamily="2" charset="-122"/>
                <a:ea typeface="阿里妈妈数黑体" pitchFamily="2" charset="-122"/>
              </a:rPr>
              <a:t>Complete the course tasks with the fullest enthusiasm</a:t>
            </a:r>
            <a:endParaRPr lang="en-US" altLang="zh-CN" dirty="0"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8" name="!!s2"/>
          <p:cNvSpPr/>
          <p:nvPr/>
        </p:nvSpPr>
        <p:spPr>
          <a:xfrm>
            <a:off x="727075" y="3021965"/>
            <a:ext cx="3732530" cy="441960"/>
          </a:xfrm>
          <a:prstGeom prst="roundRect">
            <a:avLst>
              <a:gd name="adj" fmla="val 826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7265" y="3041650"/>
            <a:ext cx="338772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dirty="0">
                <a:latin typeface="阿里妈妈数黑体" pitchFamily="2" charset="-122"/>
                <a:ea typeface="阿里妈妈数黑体" pitchFamily="2" charset="-122"/>
              </a:rPr>
              <a:t>Clear division of work</a:t>
            </a:r>
            <a:endParaRPr lang="en-US" altLang="zh-CN" dirty="0"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12696" y="1500999"/>
            <a:ext cx="4038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latin typeface="得意黑" pitchFamily="50" charset="-122"/>
                <a:ea typeface="得意黑" pitchFamily="50" charset="-122"/>
              </a:rPr>
              <a:t>Effective group</a:t>
            </a:r>
            <a:endParaRPr lang="en-US" altLang="zh-CN" sz="2800" dirty="0">
              <a:latin typeface="得意黑" pitchFamily="50" charset="-122"/>
              <a:ea typeface="得意黑" pitchFamily="5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590" y="333375"/>
            <a:ext cx="2889885" cy="62401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810" y="333375"/>
            <a:ext cx="2907665" cy="6279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 descr="墙上的钟表&#10;&#10;描述已自动生成"/>
          <p:cNvPicPr>
            <a:picLocks noChangeAspect="1"/>
          </p:cNvPicPr>
          <p:nvPr/>
        </p:nvPicPr>
        <p:blipFill rotWithShape="1">
          <a:blip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 b="4716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1" name="!!Rectangle 102"/>
          <p:cNvSpPr/>
          <p:nvPr>
            <p:custDataLst>
              <p:tags r:id="rId2"/>
            </p:custDataLst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6000" b="1" dirty="0">
                <a:solidFill>
                  <a:srgbClr val="FFFFFF"/>
                </a:solidFill>
                <a:latin typeface="Josefin Sans" panose="00000500000000000000" pitchFamily="2" charset="0"/>
                <a:ea typeface="+mj-ea"/>
                <a:cs typeface="+mj-cs"/>
              </a:rPr>
              <a:t>Thank you for listening!</a:t>
            </a:r>
            <a:endParaRPr lang="en-US" altLang="zh-CN" sz="6000" b="1" dirty="0">
              <a:solidFill>
                <a:srgbClr val="FFFFFF"/>
              </a:solidFill>
              <a:latin typeface="Josefin Sans" panose="00000500000000000000" pitchFamily="2" charset="0"/>
              <a:ea typeface="+mj-ea"/>
              <a:cs typeface="+mj-cs"/>
            </a:endParaRPr>
          </a:p>
        </p:txBody>
      </p:sp>
    </p:spTree>
    <p:custDataLst>
      <p:tags r:id="rId3"/>
    </p:custData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-8619"/>
            <a:ext cx="12192000" cy="6858000"/>
          </a:xfrm>
          <a:prstGeom prst="rect">
            <a:avLst/>
          </a:prstGeom>
          <a:gradFill flip="none" rotWithShape="1">
            <a:gsLst>
              <a:gs pos="1000">
                <a:schemeClr val="bg1"/>
              </a:gs>
              <a:gs pos="69663">
                <a:schemeClr val="bg1">
                  <a:alpha val="60000"/>
                </a:schemeClr>
              </a:gs>
              <a:gs pos="57000">
                <a:schemeClr val="bg1">
                  <a:alpha val="1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10941"/>
            <a:ext cx="12192000" cy="6858000"/>
          </a:xfrm>
          <a:prstGeom prst="rect">
            <a:avLst/>
          </a:prstGeom>
          <a:gradFill flip="none" rotWithShape="1">
            <a:gsLst>
              <a:gs pos="1000">
                <a:srgbClr val="003570">
                  <a:alpha val="10000"/>
                </a:srgbClr>
              </a:gs>
              <a:gs pos="69663">
                <a:schemeClr val="bg1">
                  <a:alpha val="60000"/>
                </a:schemeClr>
              </a:gs>
              <a:gs pos="57000">
                <a:schemeClr val="bg1">
                  <a:alpha val="10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729979" y="1409588"/>
            <a:ext cx="377158" cy="1674349"/>
          </a:xfrm>
          <a:custGeom>
            <a:avLst/>
            <a:gdLst>
              <a:gd name="connsiteX0" fmla="*/ 360907 w 377158"/>
              <a:gd name="connsiteY0" fmla="*/ 1641846 h 1674349"/>
              <a:gd name="connsiteX1" fmla="*/ 377158 w 377158"/>
              <a:gd name="connsiteY1" fmla="*/ 1658097 h 1674349"/>
              <a:gd name="connsiteX2" fmla="*/ 360907 w 377158"/>
              <a:gd name="connsiteY2" fmla="*/ 1674349 h 1674349"/>
              <a:gd name="connsiteX3" fmla="*/ 344655 w 377158"/>
              <a:gd name="connsiteY3" fmla="*/ 1658097 h 1674349"/>
              <a:gd name="connsiteX4" fmla="*/ 360907 w 377158"/>
              <a:gd name="connsiteY4" fmla="*/ 1641846 h 1674349"/>
              <a:gd name="connsiteX5" fmla="*/ 274743 w 377158"/>
              <a:gd name="connsiteY5" fmla="*/ 1641846 h 1674349"/>
              <a:gd name="connsiteX6" fmla="*/ 290994 w 377158"/>
              <a:gd name="connsiteY6" fmla="*/ 1658097 h 1674349"/>
              <a:gd name="connsiteX7" fmla="*/ 274743 w 377158"/>
              <a:gd name="connsiteY7" fmla="*/ 1674349 h 1674349"/>
              <a:gd name="connsiteX8" fmla="*/ 258491 w 377158"/>
              <a:gd name="connsiteY8" fmla="*/ 1658097 h 1674349"/>
              <a:gd name="connsiteX9" fmla="*/ 274743 w 377158"/>
              <a:gd name="connsiteY9" fmla="*/ 1641846 h 1674349"/>
              <a:gd name="connsiteX10" fmla="*/ 188579 w 377158"/>
              <a:gd name="connsiteY10" fmla="*/ 1641846 h 1674349"/>
              <a:gd name="connsiteX11" fmla="*/ 204831 w 377158"/>
              <a:gd name="connsiteY11" fmla="*/ 1658097 h 1674349"/>
              <a:gd name="connsiteX12" fmla="*/ 188579 w 377158"/>
              <a:gd name="connsiteY12" fmla="*/ 1674349 h 1674349"/>
              <a:gd name="connsiteX13" fmla="*/ 172328 w 377158"/>
              <a:gd name="connsiteY13" fmla="*/ 1658097 h 1674349"/>
              <a:gd name="connsiteX14" fmla="*/ 188579 w 377158"/>
              <a:gd name="connsiteY14" fmla="*/ 1641846 h 1674349"/>
              <a:gd name="connsiteX15" fmla="*/ 102415 w 377158"/>
              <a:gd name="connsiteY15" fmla="*/ 1641846 h 1674349"/>
              <a:gd name="connsiteX16" fmla="*/ 118667 w 377158"/>
              <a:gd name="connsiteY16" fmla="*/ 1658097 h 1674349"/>
              <a:gd name="connsiteX17" fmla="*/ 102415 w 377158"/>
              <a:gd name="connsiteY17" fmla="*/ 1674349 h 1674349"/>
              <a:gd name="connsiteX18" fmla="*/ 86164 w 377158"/>
              <a:gd name="connsiteY18" fmla="*/ 1658097 h 1674349"/>
              <a:gd name="connsiteX19" fmla="*/ 102415 w 377158"/>
              <a:gd name="connsiteY19" fmla="*/ 1641846 h 1674349"/>
              <a:gd name="connsiteX20" fmla="*/ 16251 w 377158"/>
              <a:gd name="connsiteY20" fmla="*/ 1641846 h 1674349"/>
              <a:gd name="connsiteX21" fmla="*/ 32503 w 377158"/>
              <a:gd name="connsiteY21" fmla="*/ 1658097 h 1674349"/>
              <a:gd name="connsiteX22" fmla="*/ 16251 w 377158"/>
              <a:gd name="connsiteY22" fmla="*/ 1674349 h 1674349"/>
              <a:gd name="connsiteX23" fmla="*/ 0 w 377158"/>
              <a:gd name="connsiteY23" fmla="*/ 1658097 h 1674349"/>
              <a:gd name="connsiteX24" fmla="*/ 16251 w 377158"/>
              <a:gd name="connsiteY24" fmla="*/ 1641846 h 1674349"/>
              <a:gd name="connsiteX25" fmla="*/ 274743 w 377158"/>
              <a:gd name="connsiteY25" fmla="*/ 1555498 h 1674349"/>
              <a:gd name="connsiteX26" fmla="*/ 290995 w 377158"/>
              <a:gd name="connsiteY26" fmla="*/ 1571749 h 1674349"/>
              <a:gd name="connsiteX27" fmla="*/ 274743 w 377158"/>
              <a:gd name="connsiteY27" fmla="*/ 1588001 h 1674349"/>
              <a:gd name="connsiteX28" fmla="*/ 258491 w 377158"/>
              <a:gd name="connsiteY28" fmla="*/ 1571749 h 1674349"/>
              <a:gd name="connsiteX29" fmla="*/ 274743 w 377158"/>
              <a:gd name="connsiteY29" fmla="*/ 1555498 h 1674349"/>
              <a:gd name="connsiteX30" fmla="*/ 188579 w 377158"/>
              <a:gd name="connsiteY30" fmla="*/ 1555498 h 1674349"/>
              <a:gd name="connsiteX31" fmla="*/ 204831 w 377158"/>
              <a:gd name="connsiteY31" fmla="*/ 1571749 h 1674349"/>
              <a:gd name="connsiteX32" fmla="*/ 188579 w 377158"/>
              <a:gd name="connsiteY32" fmla="*/ 1588001 h 1674349"/>
              <a:gd name="connsiteX33" fmla="*/ 172328 w 377158"/>
              <a:gd name="connsiteY33" fmla="*/ 1571749 h 1674349"/>
              <a:gd name="connsiteX34" fmla="*/ 188579 w 377158"/>
              <a:gd name="connsiteY34" fmla="*/ 1555498 h 1674349"/>
              <a:gd name="connsiteX35" fmla="*/ 102415 w 377158"/>
              <a:gd name="connsiteY35" fmla="*/ 1555498 h 1674349"/>
              <a:gd name="connsiteX36" fmla="*/ 118667 w 377158"/>
              <a:gd name="connsiteY36" fmla="*/ 1571749 h 1674349"/>
              <a:gd name="connsiteX37" fmla="*/ 102415 w 377158"/>
              <a:gd name="connsiteY37" fmla="*/ 1588001 h 1674349"/>
              <a:gd name="connsiteX38" fmla="*/ 86164 w 377158"/>
              <a:gd name="connsiteY38" fmla="*/ 1571749 h 1674349"/>
              <a:gd name="connsiteX39" fmla="*/ 102415 w 377158"/>
              <a:gd name="connsiteY39" fmla="*/ 1555498 h 1674349"/>
              <a:gd name="connsiteX40" fmla="*/ 16251 w 377158"/>
              <a:gd name="connsiteY40" fmla="*/ 1555498 h 1674349"/>
              <a:gd name="connsiteX41" fmla="*/ 32503 w 377158"/>
              <a:gd name="connsiteY41" fmla="*/ 1571749 h 1674349"/>
              <a:gd name="connsiteX42" fmla="*/ 16251 w 377158"/>
              <a:gd name="connsiteY42" fmla="*/ 1588001 h 1674349"/>
              <a:gd name="connsiteX43" fmla="*/ 0 w 377158"/>
              <a:gd name="connsiteY43" fmla="*/ 1571749 h 1674349"/>
              <a:gd name="connsiteX44" fmla="*/ 16251 w 377158"/>
              <a:gd name="connsiteY44" fmla="*/ 1555498 h 1674349"/>
              <a:gd name="connsiteX45" fmla="*/ 360907 w 377158"/>
              <a:gd name="connsiteY45" fmla="*/ 1555437 h 1674349"/>
              <a:gd name="connsiteX46" fmla="*/ 377158 w 377158"/>
              <a:gd name="connsiteY46" fmla="*/ 1571688 h 1674349"/>
              <a:gd name="connsiteX47" fmla="*/ 360907 w 377158"/>
              <a:gd name="connsiteY47" fmla="*/ 1587940 h 1674349"/>
              <a:gd name="connsiteX48" fmla="*/ 344655 w 377158"/>
              <a:gd name="connsiteY48" fmla="*/ 1571688 h 1674349"/>
              <a:gd name="connsiteX49" fmla="*/ 360907 w 377158"/>
              <a:gd name="connsiteY49" fmla="*/ 1555437 h 1674349"/>
              <a:gd name="connsiteX50" fmla="*/ 360907 w 377158"/>
              <a:gd name="connsiteY50" fmla="*/ 1469027 h 1674349"/>
              <a:gd name="connsiteX51" fmla="*/ 377158 w 377158"/>
              <a:gd name="connsiteY51" fmla="*/ 1485279 h 1674349"/>
              <a:gd name="connsiteX52" fmla="*/ 360907 w 377158"/>
              <a:gd name="connsiteY52" fmla="*/ 1501530 h 1674349"/>
              <a:gd name="connsiteX53" fmla="*/ 344655 w 377158"/>
              <a:gd name="connsiteY53" fmla="*/ 1485279 h 1674349"/>
              <a:gd name="connsiteX54" fmla="*/ 360907 w 377158"/>
              <a:gd name="connsiteY54" fmla="*/ 1469027 h 1674349"/>
              <a:gd name="connsiteX55" fmla="*/ 274743 w 377158"/>
              <a:gd name="connsiteY55" fmla="*/ 1469027 h 1674349"/>
              <a:gd name="connsiteX56" fmla="*/ 290994 w 377158"/>
              <a:gd name="connsiteY56" fmla="*/ 1485279 h 1674349"/>
              <a:gd name="connsiteX57" fmla="*/ 274743 w 377158"/>
              <a:gd name="connsiteY57" fmla="*/ 1501530 h 1674349"/>
              <a:gd name="connsiteX58" fmla="*/ 258491 w 377158"/>
              <a:gd name="connsiteY58" fmla="*/ 1485279 h 1674349"/>
              <a:gd name="connsiteX59" fmla="*/ 274743 w 377158"/>
              <a:gd name="connsiteY59" fmla="*/ 1469027 h 1674349"/>
              <a:gd name="connsiteX60" fmla="*/ 188579 w 377158"/>
              <a:gd name="connsiteY60" fmla="*/ 1469027 h 1674349"/>
              <a:gd name="connsiteX61" fmla="*/ 204831 w 377158"/>
              <a:gd name="connsiteY61" fmla="*/ 1485279 h 1674349"/>
              <a:gd name="connsiteX62" fmla="*/ 188579 w 377158"/>
              <a:gd name="connsiteY62" fmla="*/ 1501530 h 1674349"/>
              <a:gd name="connsiteX63" fmla="*/ 172328 w 377158"/>
              <a:gd name="connsiteY63" fmla="*/ 1485279 h 1674349"/>
              <a:gd name="connsiteX64" fmla="*/ 188579 w 377158"/>
              <a:gd name="connsiteY64" fmla="*/ 1469027 h 1674349"/>
              <a:gd name="connsiteX65" fmla="*/ 102415 w 377158"/>
              <a:gd name="connsiteY65" fmla="*/ 1469027 h 1674349"/>
              <a:gd name="connsiteX66" fmla="*/ 118667 w 377158"/>
              <a:gd name="connsiteY66" fmla="*/ 1485279 h 1674349"/>
              <a:gd name="connsiteX67" fmla="*/ 102415 w 377158"/>
              <a:gd name="connsiteY67" fmla="*/ 1501530 h 1674349"/>
              <a:gd name="connsiteX68" fmla="*/ 86164 w 377158"/>
              <a:gd name="connsiteY68" fmla="*/ 1485279 h 1674349"/>
              <a:gd name="connsiteX69" fmla="*/ 102415 w 377158"/>
              <a:gd name="connsiteY69" fmla="*/ 1469027 h 1674349"/>
              <a:gd name="connsiteX70" fmla="*/ 16251 w 377158"/>
              <a:gd name="connsiteY70" fmla="*/ 1469027 h 1674349"/>
              <a:gd name="connsiteX71" fmla="*/ 32503 w 377158"/>
              <a:gd name="connsiteY71" fmla="*/ 1485279 h 1674349"/>
              <a:gd name="connsiteX72" fmla="*/ 16251 w 377158"/>
              <a:gd name="connsiteY72" fmla="*/ 1501530 h 1674349"/>
              <a:gd name="connsiteX73" fmla="*/ 0 w 377158"/>
              <a:gd name="connsiteY73" fmla="*/ 1485279 h 1674349"/>
              <a:gd name="connsiteX74" fmla="*/ 16251 w 377158"/>
              <a:gd name="connsiteY74" fmla="*/ 1469027 h 1674349"/>
              <a:gd name="connsiteX75" fmla="*/ 360907 w 377158"/>
              <a:gd name="connsiteY75" fmla="*/ 1382618 h 1674349"/>
              <a:gd name="connsiteX76" fmla="*/ 377158 w 377158"/>
              <a:gd name="connsiteY76" fmla="*/ 1398869 h 1674349"/>
              <a:gd name="connsiteX77" fmla="*/ 360907 w 377158"/>
              <a:gd name="connsiteY77" fmla="*/ 1415121 h 1674349"/>
              <a:gd name="connsiteX78" fmla="*/ 344655 w 377158"/>
              <a:gd name="connsiteY78" fmla="*/ 1398869 h 1674349"/>
              <a:gd name="connsiteX79" fmla="*/ 360907 w 377158"/>
              <a:gd name="connsiteY79" fmla="*/ 1382618 h 1674349"/>
              <a:gd name="connsiteX80" fmla="*/ 274743 w 377158"/>
              <a:gd name="connsiteY80" fmla="*/ 1382618 h 1674349"/>
              <a:gd name="connsiteX81" fmla="*/ 290994 w 377158"/>
              <a:gd name="connsiteY81" fmla="*/ 1398869 h 1674349"/>
              <a:gd name="connsiteX82" fmla="*/ 274743 w 377158"/>
              <a:gd name="connsiteY82" fmla="*/ 1415121 h 1674349"/>
              <a:gd name="connsiteX83" fmla="*/ 258491 w 377158"/>
              <a:gd name="connsiteY83" fmla="*/ 1398869 h 1674349"/>
              <a:gd name="connsiteX84" fmla="*/ 274743 w 377158"/>
              <a:gd name="connsiteY84" fmla="*/ 1382618 h 1674349"/>
              <a:gd name="connsiteX85" fmla="*/ 188579 w 377158"/>
              <a:gd name="connsiteY85" fmla="*/ 1382618 h 1674349"/>
              <a:gd name="connsiteX86" fmla="*/ 204831 w 377158"/>
              <a:gd name="connsiteY86" fmla="*/ 1398869 h 1674349"/>
              <a:gd name="connsiteX87" fmla="*/ 188579 w 377158"/>
              <a:gd name="connsiteY87" fmla="*/ 1415121 h 1674349"/>
              <a:gd name="connsiteX88" fmla="*/ 172328 w 377158"/>
              <a:gd name="connsiteY88" fmla="*/ 1398869 h 1674349"/>
              <a:gd name="connsiteX89" fmla="*/ 188579 w 377158"/>
              <a:gd name="connsiteY89" fmla="*/ 1382618 h 1674349"/>
              <a:gd name="connsiteX90" fmla="*/ 102415 w 377158"/>
              <a:gd name="connsiteY90" fmla="*/ 1382618 h 1674349"/>
              <a:gd name="connsiteX91" fmla="*/ 118667 w 377158"/>
              <a:gd name="connsiteY91" fmla="*/ 1398869 h 1674349"/>
              <a:gd name="connsiteX92" fmla="*/ 102415 w 377158"/>
              <a:gd name="connsiteY92" fmla="*/ 1415121 h 1674349"/>
              <a:gd name="connsiteX93" fmla="*/ 86164 w 377158"/>
              <a:gd name="connsiteY93" fmla="*/ 1398869 h 1674349"/>
              <a:gd name="connsiteX94" fmla="*/ 102415 w 377158"/>
              <a:gd name="connsiteY94" fmla="*/ 1382618 h 1674349"/>
              <a:gd name="connsiteX95" fmla="*/ 16251 w 377158"/>
              <a:gd name="connsiteY95" fmla="*/ 1382618 h 1674349"/>
              <a:gd name="connsiteX96" fmla="*/ 32503 w 377158"/>
              <a:gd name="connsiteY96" fmla="*/ 1398869 h 1674349"/>
              <a:gd name="connsiteX97" fmla="*/ 16251 w 377158"/>
              <a:gd name="connsiteY97" fmla="*/ 1415121 h 1674349"/>
              <a:gd name="connsiteX98" fmla="*/ 0 w 377158"/>
              <a:gd name="connsiteY98" fmla="*/ 1398869 h 1674349"/>
              <a:gd name="connsiteX99" fmla="*/ 16251 w 377158"/>
              <a:gd name="connsiteY99" fmla="*/ 1382618 h 1674349"/>
              <a:gd name="connsiteX100" fmla="*/ 360907 w 377158"/>
              <a:gd name="connsiteY100" fmla="*/ 1296208 h 1674349"/>
              <a:gd name="connsiteX101" fmla="*/ 377158 w 377158"/>
              <a:gd name="connsiteY101" fmla="*/ 1312460 h 1674349"/>
              <a:gd name="connsiteX102" fmla="*/ 360907 w 377158"/>
              <a:gd name="connsiteY102" fmla="*/ 1328711 h 1674349"/>
              <a:gd name="connsiteX103" fmla="*/ 344655 w 377158"/>
              <a:gd name="connsiteY103" fmla="*/ 1312460 h 1674349"/>
              <a:gd name="connsiteX104" fmla="*/ 360907 w 377158"/>
              <a:gd name="connsiteY104" fmla="*/ 1296208 h 1674349"/>
              <a:gd name="connsiteX105" fmla="*/ 274743 w 377158"/>
              <a:gd name="connsiteY105" fmla="*/ 1296208 h 1674349"/>
              <a:gd name="connsiteX106" fmla="*/ 290994 w 377158"/>
              <a:gd name="connsiteY106" fmla="*/ 1312460 h 1674349"/>
              <a:gd name="connsiteX107" fmla="*/ 274743 w 377158"/>
              <a:gd name="connsiteY107" fmla="*/ 1328711 h 1674349"/>
              <a:gd name="connsiteX108" fmla="*/ 258491 w 377158"/>
              <a:gd name="connsiteY108" fmla="*/ 1312460 h 1674349"/>
              <a:gd name="connsiteX109" fmla="*/ 274743 w 377158"/>
              <a:gd name="connsiteY109" fmla="*/ 1296208 h 1674349"/>
              <a:gd name="connsiteX110" fmla="*/ 188579 w 377158"/>
              <a:gd name="connsiteY110" fmla="*/ 1296208 h 1674349"/>
              <a:gd name="connsiteX111" fmla="*/ 204831 w 377158"/>
              <a:gd name="connsiteY111" fmla="*/ 1312460 h 1674349"/>
              <a:gd name="connsiteX112" fmla="*/ 188579 w 377158"/>
              <a:gd name="connsiteY112" fmla="*/ 1328711 h 1674349"/>
              <a:gd name="connsiteX113" fmla="*/ 172328 w 377158"/>
              <a:gd name="connsiteY113" fmla="*/ 1312460 h 1674349"/>
              <a:gd name="connsiteX114" fmla="*/ 188579 w 377158"/>
              <a:gd name="connsiteY114" fmla="*/ 1296208 h 1674349"/>
              <a:gd name="connsiteX115" fmla="*/ 102415 w 377158"/>
              <a:gd name="connsiteY115" fmla="*/ 1296208 h 1674349"/>
              <a:gd name="connsiteX116" fmla="*/ 118667 w 377158"/>
              <a:gd name="connsiteY116" fmla="*/ 1312460 h 1674349"/>
              <a:gd name="connsiteX117" fmla="*/ 102415 w 377158"/>
              <a:gd name="connsiteY117" fmla="*/ 1328711 h 1674349"/>
              <a:gd name="connsiteX118" fmla="*/ 86164 w 377158"/>
              <a:gd name="connsiteY118" fmla="*/ 1312460 h 1674349"/>
              <a:gd name="connsiteX119" fmla="*/ 102415 w 377158"/>
              <a:gd name="connsiteY119" fmla="*/ 1296208 h 1674349"/>
              <a:gd name="connsiteX120" fmla="*/ 16251 w 377158"/>
              <a:gd name="connsiteY120" fmla="*/ 1296208 h 1674349"/>
              <a:gd name="connsiteX121" fmla="*/ 32503 w 377158"/>
              <a:gd name="connsiteY121" fmla="*/ 1312460 h 1674349"/>
              <a:gd name="connsiteX122" fmla="*/ 16251 w 377158"/>
              <a:gd name="connsiteY122" fmla="*/ 1328711 h 1674349"/>
              <a:gd name="connsiteX123" fmla="*/ 0 w 377158"/>
              <a:gd name="connsiteY123" fmla="*/ 1312460 h 1674349"/>
              <a:gd name="connsiteX124" fmla="*/ 16251 w 377158"/>
              <a:gd name="connsiteY124" fmla="*/ 1296208 h 1674349"/>
              <a:gd name="connsiteX125" fmla="*/ 360907 w 377158"/>
              <a:gd name="connsiteY125" fmla="*/ 1209799 h 1674349"/>
              <a:gd name="connsiteX126" fmla="*/ 377158 w 377158"/>
              <a:gd name="connsiteY126" fmla="*/ 1226051 h 1674349"/>
              <a:gd name="connsiteX127" fmla="*/ 360907 w 377158"/>
              <a:gd name="connsiteY127" fmla="*/ 1242303 h 1674349"/>
              <a:gd name="connsiteX128" fmla="*/ 344655 w 377158"/>
              <a:gd name="connsiteY128" fmla="*/ 1226051 h 1674349"/>
              <a:gd name="connsiteX129" fmla="*/ 360907 w 377158"/>
              <a:gd name="connsiteY129" fmla="*/ 1209799 h 1674349"/>
              <a:gd name="connsiteX130" fmla="*/ 274743 w 377158"/>
              <a:gd name="connsiteY130" fmla="*/ 1209799 h 1674349"/>
              <a:gd name="connsiteX131" fmla="*/ 290994 w 377158"/>
              <a:gd name="connsiteY131" fmla="*/ 1226051 h 1674349"/>
              <a:gd name="connsiteX132" fmla="*/ 274743 w 377158"/>
              <a:gd name="connsiteY132" fmla="*/ 1242303 h 1674349"/>
              <a:gd name="connsiteX133" fmla="*/ 258491 w 377158"/>
              <a:gd name="connsiteY133" fmla="*/ 1226051 h 1674349"/>
              <a:gd name="connsiteX134" fmla="*/ 274743 w 377158"/>
              <a:gd name="connsiteY134" fmla="*/ 1209799 h 1674349"/>
              <a:gd name="connsiteX135" fmla="*/ 188579 w 377158"/>
              <a:gd name="connsiteY135" fmla="*/ 1209799 h 1674349"/>
              <a:gd name="connsiteX136" fmla="*/ 204831 w 377158"/>
              <a:gd name="connsiteY136" fmla="*/ 1226051 h 1674349"/>
              <a:gd name="connsiteX137" fmla="*/ 188579 w 377158"/>
              <a:gd name="connsiteY137" fmla="*/ 1242303 h 1674349"/>
              <a:gd name="connsiteX138" fmla="*/ 172328 w 377158"/>
              <a:gd name="connsiteY138" fmla="*/ 1226051 h 1674349"/>
              <a:gd name="connsiteX139" fmla="*/ 188579 w 377158"/>
              <a:gd name="connsiteY139" fmla="*/ 1209799 h 1674349"/>
              <a:gd name="connsiteX140" fmla="*/ 102415 w 377158"/>
              <a:gd name="connsiteY140" fmla="*/ 1209799 h 1674349"/>
              <a:gd name="connsiteX141" fmla="*/ 118667 w 377158"/>
              <a:gd name="connsiteY141" fmla="*/ 1226051 h 1674349"/>
              <a:gd name="connsiteX142" fmla="*/ 102415 w 377158"/>
              <a:gd name="connsiteY142" fmla="*/ 1242303 h 1674349"/>
              <a:gd name="connsiteX143" fmla="*/ 86164 w 377158"/>
              <a:gd name="connsiteY143" fmla="*/ 1226051 h 1674349"/>
              <a:gd name="connsiteX144" fmla="*/ 102415 w 377158"/>
              <a:gd name="connsiteY144" fmla="*/ 1209799 h 1674349"/>
              <a:gd name="connsiteX145" fmla="*/ 16251 w 377158"/>
              <a:gd name="connsiteY145" fmla="*/ 1209799 h 1674349"/>
              <a:gd name="connsiteX146" fmla="*/ 32503 w 377158"/>
              <a:gd name="connsiteY146" fmla="*/ 1226051 h 1674349"/>
              <a:gd name="connsiteX147" fmla="*/ 16251 w 377158"/>
              <a:gd name="connsiteY147" fmla="*/ 1242303 h 1674349"/>
              <a:gd name="connsiteX148" fmla="*/ 0 w 377158"/>
              <a:gd name="connsiteY148" fmla="*/ 1226051 h 1674349"/>
              <a:gd name="connsiteX149" fmla="*/ 16251 w 377158"/>
              <a:gd name="connsiteY149" fmla="*/ 1209799 h 1674349"/>
              <a:gd name="connsiteX150" fmla="*/ 274743 w 377158"/>
              <a:gd name="connsiteY150" fmla="*/ 1123451 h 1674349"/>
              <a:gd name="connsiteX151" fmla="*/ 290995 w 377158"/>
              <a:gd name="connsiteY151" fmla="*/ 1139703 h 1674349"/>
              <a:gd name="connsiteX152" fmla="*/ 274743 w 377158"/>
              <a:gd name="connsiteY152" fmla="*/ 1155954 h 1674349"/>
              <a:gd name="connsiteX153" fmla="*/ 258491 w 377158"/>
              <a:gd name="connsiteY153" fmla="*/ 1139703 h 1674349"/>
              <a:gd name="connsiteX154" fmla="*/ 274743 w 377158"/>
              <a:gd name="connsiteY154" fmla="*/ 1123451 h 1674349"/>
              <a:gd name="connsiteX155" fmla="*/ 188579 w 377158"/>
              <a:gd name="connsiteY155" fmla="*/ 1123451 h 1674349"/>
              <a:gd name="connsiteX156" fmla="*/ 204831 w 377158"/>
              <a:gd name="connsiteY156" fmla="*/ 1139703 h 1674349"/>
              <a:gd name="connsiteX157" fmla="*/ 188579 w 377158"/>
              <a:gd name="connsiteY157" fmla="*/ 1155954 h 1674349"/>
              <a:gd name="connsiteX158" fmla="*/ 172328 w 377158"/>
              <a:gd name="connsiteY158" fmla="*/ 1139703 h 1674349"/>
              <a:gd name="connsiteX159" fmla="*/ 188579 w 377158"/>
              <a:gd name="connsiteY159" fmla="*/ 1123451 h 1674349"/>
              <a:gd name="connsiteX160" fmla="*/ 102415 w 377158"/>
              <a:gd name="connsiteY160" fmla="*/ 1123451 h 1674349"/>
              <a:gd name="connsiteX161" fmla="*/ 118667 w 377158"/>
              <a:gd name="connsiteY161" fmla="*/ 1139703 h 1674349"/>
              <a:gd name="connsiteX162" fmla="*/ 102415 w 377158"/>
              <a:gd name="connsiteY162" fmla="*/ 1155954 h 1674349"/>
              <a:gd name="connsiteX163" fmla="*/ 86164 w 377158"/>
              <a:gd name="connsiteY163" fmla="*/ 1139703 h 1674349"/>
              <a:gd name="connsiteX164" fmla="*/ 102415 w 377158"/>
              <a:gd name="connsiteY164" fmla="*/ 1123451 h 1674349"/>
              <a:gd name="connsiteX165" fmla="*/ 16251 w 377158"/>
              <a:gd name="connsiteY165" fmla="*/ 1123451 h 1674349"/>
              <a:gd name="connsiteX166" fmla="*/ 32503 w 377158"/>
              <a:gd name="connsiteY166" fmla="*/ 1139703 h 1674349"/>
              <a:gd name="connsiteX167" fmla="*/ 16251 w 377158"/>
              <a:gd name="connsiteY167" fmla="*/ 1155954 h 1674349"/>
              <a:gd name="connsiteX168" fmla="*/ 0 w 377158"/>
              <a:gd name="connsiteY168" fmla="*/ 1139703 h 1674349"/>
              <a:gd name="connsiteX169" fmla="*/ 16251 w 377158"/>
              <a:gd name="connsiteY169" fmla="*/ 1123451 h 1674349"/>
              <a:gd name="connsiteX170" fmla="*/ 360907 w 377158"/>
              <a:gd name="connsiteY170" fmla="*/ 1123390 h 1674349"/>
              <a:gd name="connsiteX171" fmla="*/ 377158 w 377158"/>
              <a:gd name="connsiteY171" fmla="*/ 1139641 h 1674349"/>
              <a:gd name="connsiteX172" fmla="*/ 360907 w 377158"/>
              <a:gd name="connsiteY172" fmla="*/ 1155893 h 1674349"/>
              <a:gd name="connsiteX173" fmla="*/ 344655 w 377158"/>
              <a:gd name="connsiteY173" fmla="*/ 1139641 h 1674349"/>
              <a:gd name="connsiteX174" fmla="*/ 360907 w 377158"/>
              <a:gd name="connsiteY174" fmla="*/ 1123390 h 1674349"/>
              <a:gd name="connsiteX175" fmla="*/ 360907 w 377158"/>
              <a:gd name="connsiteY175" fmla="*/ 1036980 h 1674349"/>
              <a:gd name="connsiteX176" fmla="*/ 377158 w 377158"/>
              <a:gd name="connsiteY176" fmla="*/ 1053232 h 1674349"/>
              <a:gd name="connsiteX177" fmla="*/ 360907 w 377158"/>
              <a:gd name="connsiteY177" fmla="*/ 1069484 h 1674349"/>
              <a:gd name="connsiteX178" fmla="*/ 344655 w 377158"/>
              <a:gd name="connsiteY178" fmla="*/ 1053232 h 1674349"/>
              <a:gd name="connsiteX179" fmla="*/ 360907 w 377158"/>
              <a:gd name="connsiteY179" fmla="*/ 1036980 h 1674349"/>
              <a:gd name="connsiteX180" fmla="*/ 274743 w 377158"/>
              <a:gd name="connsiteY180" fmla="*/ 1036980 h 1674349"/>
              <a:gd name="connsiteX181" fmla="*/ 290994 w 377158"/>
              <a:gd name="connsiteY181" fmla="*/ 1053232 h 1674349"/>
              <a:gd name="connsiteX182" fmla="*/ 274743 w 377158"/>
              <a:gd name="connsiteY182" fmla="*/ 1069484 h 1674349"/>
              <a:gd name="connsiteX183" fmla="*/ 258491 w 377158"/>
              <a:gd name="connsiteY183" fmla="*/ 1053232 h 1674349"/>
              <a:gd name="connsiteX184" fmla="*/ 274743 w 377158"/>
              <a:gd name="connsiteY184" fmla="*/ 1036980 h 1674349"/>
              <a:gd name="connsiteX185" fmla="*/ 188579 w 377158"/>
              <a:gd name="connsiteY185" fmla="*/ 1036980 h 1674349"/>
              <a:gd name="connsiteX186" fmla="*/ 204831 w 377158"/>
              <a:gd name="connsiteY186" fmla="*/ 1053232 h 1674349"/>
              <a:gd name="connsiteX187" fmla="*/ 188579 w 377158"/>
              <a:gd name="connsiteY187" fmla="*/ 1069484 h 1674349"/>
              <a:gd name="connsiteX188" fmla="*/ 172328 w 377158"/>
              <a:gd name="connsiteY188" fmla="*/ 1053232 h 1674349"/>
              <a:gd name="connsiteX189" fmla="*/ 188579 w 377158"/>
              <a:gd name="connsiteY189" fmla="*/ 1036980 h 1674349"/>
              <a:gd name="connsiteX190" fmla="*/ 102415 w 377158"/>
              <a:gd name="connsiteY190" fmla="*/ 1036980 h 1674349"/>
              <a:gd name="connsiteX191" fmla="*/ 118667 w 377158"/>
              <a:gd name="connsiteY191" fmla="*/ 1053232 h 1674349"/>
              <a:gd name="connsiteX192" fmla="*/ 102415 w 377158"/>
              <a:gd name="connsiteY192" fmla="*/ 1069484 h 1674349"/>
              <a:gd name="connsiteX193" fmla="*/ 86164 w 377158"/>
              <a:gd name="connsiteY193" fmla="*/ 1053232 h 1674349"/>
              <a:gd name="connsiteX194" fmla="*/ 102415 w 377158"/>
              <a:gd name="connsiteY194" fmla="*/ 1036980 h 1674349"/>
              <a:gd name="connsiteX195" fmla="*/ 16251 w 377158"/>
              <a:gd name="connsiteY195" fmla="*/ 1036980 h 1674349"/>
              <a:gd name="connsiteX196" fmla="*/ 32503 w 377158"/>
              <a:gd name="connsiteY196" fmla="*/ 1053232 h 1674349"/>
              <a:gd name="connsiteX197" fmla="*/ 16251 w 377158"/>
              <a:gd name="connsiteY197" fmla="*/ 1069484 h 1674349"/>
              <a:gd name="connsiteX198" fmla="*/ 0 w 377158"/>
              <a:gd name="connsiteY198" fmla="*/ 1053232 h 1674349"/>
              <a:gd name="connsiteX199" fmla="*/ 16251 w 377158"/>
              <a:gd name="connsiteY199" fmla="*/ 1036980 h 1674349"/>
              <a:gd name="connsiteX200" fmla="*/ 360907 w 377158"/>
              <a:gd name="connsiteY200" fmla="*/ 950571 h 1674349"/>
              <a:gd name="connsiteX201" fmla="*/ 377158 w 377158"/>
              <a:gd name="connsiteY201" fmla="*/ 966823 h 1674349"/>
              <a:gd name="connsiteX202" fmla="*/ 360907 w 377158"/>
              <a:gd name="connsiteY202" fmla="*/ 983074 h 1674349"/>
              <a:gd name="connsiteX203" fmla="*/ 344655 w 377158"/>
              <a:gd name="connsiteY203" fmla="*/ 966823 h 1674349"/>
              <a:gd name="connsiteX204" fmla="*/ 360907 w 377158"/>
              <a:gd name="connsiteY204" fmla="*/ 950571 h 1674349"/>
              <a:gd name="connsiteX205" fmla="*/ 274743 w 377158"/>
              <a:gd name="connsiteY205" fmla="*/ 950571 h 1674349"/>
              <a:gd name="connsiteX206" fmla="*/ 290994 w 377158"/>
              <a:gd name="connsiteY206" fmla="*/ 966823 h 1674349"/>
              <a:gd name="connsiteX207" fmla="*/ 274743 w 377158"/>
              <a:gd name="connsiteY207" fmla="*/ 983074 h 1674349"/>
              <a:gd name="connsiteX208" fmla="*/ 258491 w 377158"/>
              <a:gd name="connsiteY208" fmla="*/ 966823 h 1674349"/>
              <a:gd name="connsiteX209" fmla="*/ 274743 w 377158"/>
              <a:gd name="connsiteY209" fmla="*/ 950571 h 1674349"/>
              <a:gd name="connsiteX210" fmla="*/ 188579 w 377158"/>
              <a:gd name="connsiteY210" fmla="*/ 950571 h 1674349"/>
              <a:gd name="connsiteX211" fmla="*/ 204831 w 377158"/>
              <a:gd name="connsiteY211" fmla="*/ 966823 h 1674349"/>
              <a:gd name="connsiteX212" fmla="*/ 188579 w 377158"/>
              <a:gd name="connsiteY212" fmla="*/ 983074 h 1674349"/>
              <a:gd name="connsiteX213" fmla="*/ 172328 w 377158"/>
              <a:gd name="connsiteY213" fmla="*/ 966823 h 1674349"/>
              <a:gd name="connsiteX214" fmla="*/ 188579 w 377158"/>
              <a:gd name="connsiteY214" fmla="*/ 950571 h 1674349"/>
              <a:gd name="connsiteX215" fmla="*/ 102415 w 377158"/>
              <a:gd name="connsiteY215" fmla="*/ 950571 h 1674349"/>
              <a:gd name="connsiteX216" fmla="*/ 118667 w 377158"/>
              <a:gd name="connsiteY216" fmla="*/ 966823 h 1674349"/>
              <a:gd name="connsiteX217" fmla="*/ 102415 w 377158"/>
              <a:gd name="connsiteY217" fmla="*/ 983074 h 1674349"/>
              <a:gd name="connsiteX218" fmla="*/ 86164 w 377158"/>
              <a:gd name="connsiteY218" fmla="*/ 966823 h 1674349"/>
              <a:gd name="connsiteX219" fmla="*/ 102415 w 377158"/>
              <a:gd name="connsiteY219" fmla="*/ 950571 h 1674349"/>
              <a:gd name="connsiteX220" fmla="*/ 16251 w 377158"/>
              <a:gd name="connsiteY220" fmla="*/ 950571 h 1674349"/>
              <a:gd name="connsiteX221" fmla="*/ 32503 w 377158"/>
              <a:gd name="connsiteY221" fmla="*/ 966823 h 1674349"/>
              <a:gd name="connsiteX222" fmla="*/ 16251 w 377158"/>
              <a:gd name="connsiteY222" fmla="*/ 983074 h 1674349"/>
              <a:gd name="connsiteX223" fmla="*/ 0 w 377158"/>
              <a:gd name="connsiteY223" fmla="*/ 966823 h 1674349"/>
              <a:gd name="connsiteX224" fmla="*/ 16251 w 377158"/>
              <a:gd name="connsiteY224" fmla="*/ 950571 h 1674349"/>
              <a:gd name="connsiteX225" fmla="*/ 274743 w 377158"/>
              <a:gd name="connsiteY225" fmla="*/ 864223 h 1674349"/>
              <a:gd name="connsiteX226" fmla="*/ 290994 w 377158"/>
              <a:gd name="connsiteY226" fmla="*/ 880475 h 1674349"/>
              <a:gd name="connsiteX227" fmla="*/ 274743 w 377158"/>
              <a:gd name="connsiteY227" fmla="*/ 896665 h 1674349"/>
              <a:gd name="connsiteX228" fmla="*/ 258491 w 377158"/>
              <a:gd name="connsiteY228" fmla="*/ 880414 h 1674349"/>
              <a:gd name="connsiteX229" fmla="*/ 274743 w 377158"/>
              <a:gd name="connsiteY229" fmla="*/ 864223 h 1674349"/>
              <a:gd name="connsiteX230" fmla="*/ 102415 w 377158"/>
              <a:gd name="connsiteY230" fmla="*/ 864223 h 1674349"/>
              <a:gd name="connsiteX231" fmla="*/ 118667 w 377158"/>
              <a:gd name="connsiteY231" fmla="*/ 880475 h 1674349"/>
              <a:gd name="connsiteX232" fmla="*/ 102415 w 377158"/>
              <a:gd name="connsiteY232" fmla="*/ 896665 h 1674349"/>
              <a:gd name="connsiteX233" fmla="*/ 86164 w 377158"/>
              <a:gd name="connsiteY233" fmla="*/ 880414 h 1674349"/>
              <a:gd name="connsiteX234" fmla="*/ 102415 w 377158"/>
              <a:gd name="connsiteY234" fmla="*/ 864223 h 1674349"/>
              <a:gd name="connsiteX235" fmla="*/ 16251 w 377158"/>
              <a:gd name="connsiteY235" fmla="*/ 864223 h 1674349"/>
              <a:gd name="connsiteX236" fmla="*/ 32503 w 377158"/>
              <a:gd name="connsiteY236" fmla="*/ 880475 h 1674349"/>
              <a:gd name="connsiteX237" fmla="*/ 16251 w 377158"/>
              <a:gd name="connsiteY237" fmla="*/ 896665 h 1674349"/>
              <a:gd name="connsiteX238" fmla="*/ 0 w 377158"/>
              <a:gd name="connsiteY238" fmla="*/ 880414 h 1674349"/>
              <a:gd name="connsiteX239" fmla="*/ 16251 w 377158"/>
              <a:gd name="connsiteY239" fmla="*/ 864223 h 1674349"/>
              <a:gd name="connsiteX240" fmla="*/ 360907 w 377158"/>
              <a:gd name="connsiteY240" fmla="*/ 864162 h 1674349"/>
              <a:gd name="connsiteX241" fmla="*/ 377158 w 377158"/>
              <a:gd name="connsiteY241" fmla="*/ 880414 h 1674349"/>
              <a:gd name="connsiteX242" fmla="*/ 360907 w 377158"/>
              <a:gd name="connsiteY242" fmla="*/ 896666 h 1674349"/>
              <a:gd name="connsiteX243" fmla="*/ 344655 w 377158"/>
              <a:gd name="connsiteY243" fmla="*/ 880414 h 1674349"/>
              <a:gd name="connsiteX244" fmla="*/ 360907 w 377158"/>
              <a:gd name="connsiteY244" fmla="*/ 864162 h 1674349"/>
              <a:gd name="connsiteX245" fmla="*/ 188579 w 377158"/>
              <a:gd name="connsiteY245" fmla="*/ 864162 h 1674349"/>
              <a:gd name="connsiteX246" fmla="*/ 204831 w 377158"/>
              <a:gd name="connsiteY246" fmla="*/ 880414 h 1674349"/>
              <a:gd name="connsiteX247" fmla="*/ 188579 w 377158"/>
              <a:gd name="connsiteY247" fmla="*/ 896666 h 1674349"/>
              <a:gd name="connsiteX248" fmla="*/ 172328 w 377158"/>
              <a:gd name="connsiteY248" fmla="*/ 880414 h 1674349"/>
              <a:gd name="connsiteX249" fmla="*/ 188579 w 377158"/>
              <a:gd name="connsiteY249" fmla="*/ 864162 h 1674349"/>
              <a:gd name="connsiteX250" fmla="*/ 360907 w 377158"/>
              <a:gd name="connsiteY250" fmla="*/ 777683 h 1674349"/>
              <a:gd name="connsiteX251" fmla="*/ 377158 w 377158"/>
              <a:gd name="connsiteY251" fmla="*/ 793935 h 1674349"/>
              <a:gd name="connsiteX252" fmla="*/ 360907 w 377158"/>
              <a:gd name="connsiteY252" fmla="*/ 810187 h 1674349"/>
              <a:gd name="connsiteX253" fmla="*/ 344655 w 377158"/>
              <a:gd name="connsiteY253" fmla="*/ 793935 h 1674349"/>
              <a:gd name="connsiteX254" fmla="*/ 360907 w 377158"/>
              <a:gd name="connsiteY254" fmla="*/ 777683 h 1674349"/>
              <a:gd name="connsiteX255" fmla="*/ 274743 w 377158"/>
              <a:gd name="connsiteY255" fmla="*/ 777683 h 1674349"/>
              <a:gd name="connsiteX256" fmla="*/ 290994 w 377158"/>
              <a:gd name="connsiteY256" fmla="*/ 793935 h 1674349"/>
              <a:gd name="connsiteX257" fmla="*/ 274743 w 377158"/>
              <a:gd name="connsiteY257" fmla="*/ 810187 h 1674349"/>
              <a:gd name="connsiteX258" fmla="*/ 258491 w 377158"/>
              <a:gd name="connsiteY258" fmla="*/ 793935 h 1674349"/>
              <a:gd name="connsiteX259" fmla="*/ 274743 w 377158"/>
              <a:gd name="connsiteY259" fmla="*/ 777683 h 1674349"/>
              <a:gd name="connsiteX260" fmla="*/ 188579 w 377158"/>
              <a:gd name="connsiteY260" fmla="*/ 777683 h 1674349"/>
              <a:gd name="connsiteX261" fmla="*/ 204831 w 377158"/>
              <a:gd name="connsiteY261" fmla="*/ 793935 h 1674349"/>
              <a:gd name="connsiteX262" fmla="*/ 188579 w 377158"/>
              <a:gd name="connsiteY262" fmla="*/ 810187 h 1674349"/>
              <a:gd name="connsiteX263" fmla="*/ 172328 w 377158"/>
              <a:gd name="connsiteY263" fmla="*/ 793935 h 1674349"/>
              <a:gd name="connsiteX264" fmla="*/ 188579 w 377158"/>
              <a:gd name="connsiteY264" fmla="*/ 777683 h 1674349"/>
              <a:gd name="connsiteX265" fmla="*/ 102415 w 377158"/>
              <a:gd name="connsiteY265" fmla="*/ 777683 h 1674349"/>
              <a:gd name="connsiteX266" fmla="*/ 118667 w 377158"/>
              <a:gd name="connsiteY266" fmla="*/ 793935 h 1674349"/>
              <a:gd name="connsiteX267" fmla="*/ 102415 w 377158"/>
              <a:gd name="connsiteY267" fmla="*/ 810187 h 1674349"/>
              <a:gd name="connsiteX268" fmla="*/ 86164 w 377158"/>
              <a:gd name="connsiteY268" fmla="*/ 793935 h 1674349"/>
              <a:gd name="connsiteX269" fmla="*/ 102415 w 377158"/>
              <a:gd name="connsiteY269" fmla="*/ 777683 h 1674349"/>
              <a:gd name="connsiteX270" fmla="*/ 16251 w 377158"/>
              <a:gd name="connsiteY270" fmla="*/ 777683 h 1674349"/>
              <a:gd name="connsiteX271" fmla="*/ 32503 w 377158"/>
              <a:gd name="connsiteY271" fmla="*/ 793935 h 1674349"/>
              <a:gd name="connsiteX272" fmla="*/ 16251 w 377158"/>
              <a:gd name="connsiteY272" fmla="*/ 810187 h 1674349"/>
              <a:gd name="connsiteX273" fmla="*/ 0 w 377158"/>
              <a:gd name="connsiteY273" fmla="*/ 793935 h 1674349"/>
              <a:gd name="connsiteX274" fmla="*/ 16251 w 377158"/>
              <a:gd name="connsiteY274" fmla="*/ 777683 h 1674349"/>
              <a:gd name="connsiteX275" fmla="*/ 274743 w 377158"/>
              <a:gd name="connsiteY275" fmla="*/ 691335 h 1674349"/>
              <a:gd name="connsiteX276" fmla="*/ 290995 w 377158"/>
              <a:gd name="connsiteY276" fmla="*/ 707587 h 1674349"/>
              <a:gd name="connsiteX277" fmla="*/ 274743 w 377158"/>
              <a:gd name="connsiteY277" fmla="*/ 723839 h 1674349"/>
              <a:gd name="connsiteX278" fmla="*/ 258491 w 377158"/>
              <a:gd name="connsiteY278" fmla="*/ 707587 h 1674349"/>
              <a:gd name="connsiteX279" fmla="*/ 274743 w 377158"/>
              <a:gd name="connsiteY279" fmla="*/ 691335 h 1674349"/>
              <a:gd name="connsiteX280" fmla="*/ 188579 w 377158"/>
              <a:gd name="connsiteY280" fmla="*/ 691335 h 1674349"/>
              <a:gd name="connsiteX281" fmla="*/ 204831 w 377158"/>
              <a:gd name="connsiteY281" fmla="*/ 707587 h 1674349"/>
              <a:gd name="connsiteX282" fmla="*/ 188579 w 377158"/>
              <a:gd name="connsiteY282" fmla="*/ 723839 h 1674349"/>
              <a:gd name="connsiteX283" fmla="*/ 172328 w 377158"/>
              <a:gd name="connsiteY283" fmla="*/ 707587 h 1674349"/>
              <a:gd name="connsiteX284" fmla="*/ 188579 w 377158"/>
              <a:gd name="connsiteY284" fmla="*/ 691335 h 1674349"/>
              <a:gd name="connsiteX285" fmla="*/ 102415 w 377158"/>
              <a:gd name="connsiteY285" fmla="*/ 691335 h 1674349"/>
              <a:gd name="connsiteX286" fmla="*/ 118667 w 377158"/>
              <a:gd name="connsiteY286" fmla="*/ 707587 h 1674349"/>
              <a:gd name="connsiteX287" fmla="*/ 102415 w 377158"/>
              <a:gd name="connsiteY287" fmla="*/ 723839 h 1674349"/>
              <a:gd name="connsiteX288" fmla="*/ 86164 w 377158"/>
              <a:gd name="connsiteY288" fmla="*/ 707587 h 1674349"/>
              <a:gd name="connsiteX289" fmla="*/ 102415 w 377158"/>
              <a:gd name="connsiteY289" fmla="*/ 691335 h 1674349"/>
              <a:gd name="connsiteX290" fmla="*/ 16251 w 377158"/>
              <a:gd name="connsiteY290" fmla="*/ 691335 h 1674349"/>
              <a:gd name="connsiteX291" fmla="*/ 32503 w 377158"/>
              <a:gd name="connsiteY291" fmla="*/ 707587 h 1674349"/>
              <a:gd name="connsiteX292" fmla="*/ 16251 w 377158"/>
              <a:gd name="connsiteY292" fmla="*/ 723839 h 1674349"/>
              <a:gd name="connsiteX293" fmla="*/ 0 w 377158"/>
              <a:gd name="connsiteY293" fmla="*/ 707587 h 1674349"/>
              <a:gd name="connsiteX294" fmla="*/ 16251 w 377158"/>
              <a:gd name="connsiteY294" fmla="*/ 691335 h 1674349"/>
              <a:gd name="connsiteX295" fmla="*/ 360907 w 377158"/>
              <a:gd name="connsiteY295" fmla="*/ 691274 h 1674349"/>
              <a:gd name="connsiteX296" fmla="*/ 377158 w 377158"/>
              <a:gd name="connsiteY296" fmla="*/ 707526 h 1674349"/>
              <a:gd name="connsiteX297" fmla="*/ 360907 w 377158"/>
              <a:gd name="connsiteY297" fmla="*/ 723778 h 1674349"/>
              <a:gd name="connsiteX298" fmla="*/ 344655 w 377158"/>
              <a:gd name="connsiteY298" fmla="*/ 707526 h 1674349"/>
              <a:gd name="connsiteX299" fmla="*/ 360907 w 377158"/>
              <a:gd name="connsiteY299" fmla="*/ 691274 h 1674349"/>
              <a:gd name="connsiteX300" fmla="*/ 360907 w 377158"/>
              <a:gd name="connsiteY300" fmla="*/ 604865 h 1674349"/>
              <a:gd name="connsiteX301" fmla="*/ 377158 w 377158"/>
              <a:gd name="connsiteY301" fmla="*/ 621117 h 1674349"/>
              <a:gd name="connsiteX302" fmla="*/ 360907 w 377158"/>
              <a:gd name="connsiteY302" fmla="*/ 637368 h 1674349"/>
              <a:gd name="connsiteX303" fmla="*/ 344655 w 377158"/>
              <a:gd name="connsiteY303" fmla="*/ 621117 h 1674349"/>
              <a:gd name="connsiteX304" fmla="*/ 360907 w 377158"/>
              <a:gd name="connsiteY304" fmla="*/ 604865 h 1674349"/>
              <a:gd name="connsiteX305" fmla="*/ 274743 w 377158"/>
              <a:gd name="connsiteY305" fmla="*/ 604865 h 1674349"/>
              <a:gd name="connsiteX306" fmla="*/ 290994 w 377158"/>
              <a:gd name="connsiteY306" fmla="*/ 621117 h 1674349"/>
              <a:gd name="connsiteX307" fmla="*/ 274743 w 377158"/>
              <a:gd name="connsiteY307" fmla="*/ 637368 h 1674349"/>
              <a:gd name="connsiteX308" fmla="*/ 258491 w 377158"/>
              <a:gd name="connsiteY308" fmla="*/ 621117 h 1674349"/>
              <a:gd name="connsiteX309" fmla="*/ 274743 w 377158"/>
              <a:gd name="connsiteY309" fmla="*/ 604865 h 1674349"/>
              <a:gd name="connsiteX310" fmla="*/ 188579 w 377158"/>
              <a:gd name="connsiteY310" fmla="*/ 604865 h 1674349"/>
              <a:gd name="connsiteX311" fmla="*/ 204831 w 377158"/>
              <a:gd name="connsiteY311" fmla="*/ 621117 h 1674349"/>
              <a:gd name="connsiteX312" fmla="*/ 188579 w 377158"/>
              <a:gd name="connsiteY312" fmla="*/ 637368 h 1674349"/>
              <a:gd name="connsiteX313" fmla="*/ 172328 w 377158"/>
              <a:gd name="connsiteY313" fmla="*/ 621117 h 1674349"/>
              <a:gd name="connsiteX314" fmla="*/ 188579 w 377158"/>
              <a:gd name="connsiteY314" fmla="*/ 604865 h 1674349"/>
              <a:gd name="connsiteX315" fmla="*/ 102415 w 377158"/>
              <a:gd name="connsiteY315" fmla="*/ 604865 h 1674349"/>
              <a:gd name="connsiteX316" fmla="*/ 118667 w 377158"/>
              <a:gd name="connsiteY316" fmla="*/ 621117 h 1674349"/>
              <a:gd name="connsiteX317" fmla="*/ 102415 w 377158"/>
              <a:gd name="connsiteY317" fmla="*/ 637368 h 1674349"/>
              <a:gd name="connsiteX318" fmla="*/ 86164 w 377158"/>
              <a:gd name="connsiteY318" fmla="*/ 621117 h 1674349"/>
              <a:gd name="connsiteX319" fmla="*/ 102415 w 377158"/>
              <a:gd name="connsiteY319" fmla="*/ 604865 h 1674349"/>
              <a:gd name="connsiteX320" fmla="*/ 16251 w 377158"/>
              <a:gd name="connsiteY320" fmla="*/ 604865 h 1674349"/>
              <a:gd name="connsiteX321" fmla="*/ 32503 w 377158"/>
              <a:gd name="connsiteY321" fmla="*/ 621117 h 1674349"/>
              <a:gd name="connsiteX322" fmla="*/ 16251 w 377158"/>
              <a:gd name="connsiteY322" fmla="*/ 637368 h 1674349"/>
              <a:gd name="connsiteX323" fmla="*/ 0 w 377158"/>
              <a:gd name="connsiteY323" fmla="*/ 621117 h 1674349"/>
              <a:gd name="connsiteX324" fmla="*/ 16251 w 377158"/>
              <a:gd name="connsiteY324" fmla="*/ 604865 h 1674349"/>
              <a:gd name="connsiteX325" fmla="*/ 360907 w 377158"/>
              <a:gd name="connsiteY325" fmla="*/ 518455 h 1674349"/>
              <a:gd name="connsiteX326" fmla="*/ 377158 w 377158"/>
              <a:gd name="connsiteY326" fmla="*/ 534707 h 1674349"/>
              <a:gd name="connsiteX327" fmla="*/ 360907 w 377158"/>
              <a:gd name="connsiteY327" fmla="*/ 550959 h 1674349"/>
              <a:gd name="connsiteX328" fmla="*/ 344655 w 377158"/>
              <a:gd name="connsiteY328" fmla="*/ 534707 h 1674349"/>
              <a:gd name="connsiteX329" fmla="*/ 360907 w 377158"/>
              <a:gd name="connsiteY329" fmla="*/ 518455 h 1674349"/>
              <a:gd name="connsiteX330" fmla="*/ 274743 w 377158"/>
              <a:gd name="connsiteY330" fmla="*/ 518455 h 1674349"/>
              <a:gd name="connsiteX331" fmla="*/ 290994 w 377158"/>
              <a:gd name="connsiteY331" fmla="*/ 534707 h 1674349"/>
              <a:gd name="connsiteX332" fmla="*/ 274743 w 377158"/>
              <a:gd name="connsiteY332" fmla="*/ 550959 h 1674349"/>
              <a:gd name="connsiteX333" fmla="*/ 258491 w 377158"/>
              <a:gd name="connsiteY333" fmla="*/ 534707 h 1674349"/>
              <a:gd name="connsiteX334" fmla="*/ 274743 w 377158"/>
              <a:gd name="connsiteY334" fmla="*/ 518455 h 1674349"/>
              <a:gd name="connsiteX335" fmla="*/ 188579 w 377158"/>
              <a:gd name="connsiteY335" fmla="*/ 518455 h 1674349"/>
              <a:gd name="connsiteX336" fmla="*/ 204831 w 377158"/>
              <a:gd name="connsiteY336" fmla="*/ 534707 h 1674349"/>
              <a:gd name="connsiteX337" fmla="*/ 188579 w 377158"/>
              <a:gd name="connsiteY337" fmla="*/ 550959 h 1674349"/>
              <a:gd name="connsiteX338" fmla="*/ 172328 w 377158"/>
              <a:gd name="connsiteY338" fmla="*/ 534707 h 1674349"/>
              <a:gd name="connsiteX339" fmla="*/ 188579 w 377158"/>
              <a:gd name="connsiteY339" fmla="*/ 518455 h 1674349"/>
              <a:gd name="connsiteX340" fmla="*/ 102415 w 377158"/>
              <a:gd name="connsiteY340" fmla="*/ 518455 h 1674349"/>
              <a:gd name="connsiteX341" fmla="*/ 118667 w 377158"/>
              <a:gd name="connsiteY341" fmla="*/ 534707 h 1674349"/>
              <a:gd name="connsiteX342" fmla="*/ 102415 w 377158"/>
              <a:gd name="connsiteY342" fmla="*/ 550959 h 1674349"/>
              <a:gd name="connsiteX343" fmla="*/ 86164 w 377158"/>
              <a:gd name="connsiteY343" fmla="*/ 534707 h 1674349"/>
              <a:gd name="connsiteX344" fmla="*/ 102415 w 377158"/>
              <a:gd name="connsiteY344" fmla="*/ 518455 h 1674349"/>
              <a:gd name="connsiteX345" fmla="*/ 16251 w 377158"/>
              <a:gd name="connsiteY345" fmla="*/ 518455 h 1674349"/>
              <a:gd name="connsiteX346" fmla="*/ 32503 w 377158"/>
              <a:gd name="connsiteY346" fmla="*/ 534707 h 1674349"/>
              <a:gd name="connsiteX347" fmla="*/ 16251 w 377158"/>
              <a:gd name="connsiteY347" fmla="*/ 550959 h 1674349"/>
              <a:gd name="connsiteX348" fmla="*/ 0 w 377158"/>
              <a:gd name="connsiteY348" fmla="*/ 534707 h 1674349"/>
              <a:gd name="connsiteX349" fmla="*/ 16251 w 377158"/>
              <a:gd name="connsiteY349" fmla="*/ 518455 h 1674349"/>
              <a:gd name="connsiteX350" fmla="*/ 360907 w 377158"/>
              <a:gd name="connsiteY350" fmla="*/ 432046 h 1674349"/>
              <a:gd name="connsiteX351" fmla="*/ 377158 w 377158"/>
              <a:gd name="connsiteY351" fmla="*/ 448298 h 1674349"/>
              <a:gd name="connsiteX352" fmla="*/ 360907 w 377158"/>
              <a:gd name="connsiteY352" fmla="*/ 464549 h 1674349"/>
              <a:gd name="connsiteX353" fmla="*/ 344655 w 377158"/>
              <a:gd name="connsiteY353" fmla="*/ 448298 h 1674349"/>
              <a:gd name="connsiteX354" fmla="*/ 360907 w 377158"/>
              <a:gd name="connsiteY354" fmla="*/ 432046 h 1674349"/>
              <a:gd name="connsiteX355" fmla="*/ 274743 w 377158"/>
              <a:gd name="connsiteY355" fmla="*/ 432046 h 1674349"/>
              <a:gd name="connsiteX356" fmla="*/ 290994 w 377158"/>
              <a:gd name="connsiteY356" fmla="*/ 448298 h 1674349"/>
              <a:gd name="connsiteX357" fmla="*/ 274743 w 377158"/>
              <a:gd name="connsiteY357" fmla="*/ 464549 h 1674349"/>
              <a:gd name="connsiteX358" fmla="*/ 258491 w 377158"/>
              <a:gd name="connsiteY358" fmla="*/ 448298 h 1674349"/>
              <a:gd name="connsiteX359" fmla="*/ 274743 w 377158"/>
              <a:gd name="connsiteY359" fmla="*/ 432046 h 1674349"/>
              <a:gd name="connsiteX360" fmla="*/ 188579 w 377158"/>
              <a:gd name="connsiteY360" fmla="*/ 432046 h 1674349"/>
              <a:gd name="connsiteX361" fmla="*/ 204831 w 377158"/>
              <a:gd name="connsiteY361" fmla="*/ 448298 h 1674349"/>
              <a:gd name="connsiteX362" fmla="*/ 188579 w 377158"/>
              <a:gd name="connsiteY362" fmla="*/ 464549 h 1674349"/>
              <a:gd name="connsiteX363" fmla="*/ 172328 w 377158"/>
              <a:gd name="connsiteY363" fmla="*/ 448298 h 1674349"/>
              <a:gd name="connsiteX364" fmla="*/ 188579 w 377158"/>
              <a:gd name="connsiteY364" fmla="*/ 432046 h 1674349"/>
              <a:gd name="connsiteX365" fmla="*/ 102415 w 377158"/>
              <a:gd name="connsiteY365" fmla="*/ 432046 h 1674349"/>
              <a:gd name="connsiteX366" fmla="*/ 118667 w 377158"/>
              <a:gd name="connsiteY366" fmla="*/ 448298 h 1674349"/>
              <a:gd name="connsiteX367" fmla="*/ 102415 w 377158"/>
              <a:gd name="connsiteY367" fmla="*/ 464549 h 1674349"/>
              <a:gd name="connsiteX368" fmla="*/ 86164 w 377158"/>
              <a:gd name="connsiteY368" fmla="*/ 448298 h 1674349"/>
              <a:gd name="connsiteX369" fmla="*/ 102415 w 377158"/>
              <a:gd name="connsiteY369" fmla="*/ 432046 h 1674349"/>
              <a:gd name="connsiteX370" fmla="*/ 16251 w 377158"/>
              <a:gd name="connsiteY370" fmla="*/ 432046 h 1674349"/>
              <a:gd name="connsiteX371" fmla="*/ 32503 w 377158"/>
              <a:gd name="connsiteY371" fmla="*/ 448298 h 1674349"/>
              <a:gd name="connsiteX372" fmla="*/ 16251 w 377158"/>
              <a:gd name="connsiteY372" fmla="*/ 464549 h 1674349"/>
              <a:gd name="connsiteX373" fmla="*/ 0 w 377158"/>
              <a:gd name="connsiteY373" fmla="*/ 448298 h 1674349"/>
              <a:gd name="connsiteX374" fmla="*/ 16251 w 377158"/>
              <a:gd name="connsiteY374" fmla="*/ 432046 h 1674349"/>
              <a:gd name="connsiteX375" fmla="*/ 360907 w 377158"/>
              <a:gd name="connsiteY375" fmla="*/ 345637 h 1674349"/>
              <a:gd name="connsiteX376" fmla="*/ 377158 w 377158"/>
              <a:gd name="connsiteY376" fmla="*/ 361889 h 1674349"/>
              <a:gd name="connsiteX377" fmla="*/ 360907 w 377158"/>
              <a:gd name="connsiteY377" fmla="*/ 378141 h 1674349"/>
              <a:gd name="connsiteX378" fmla="*/ 344655 w 377158"/>
              <a:gd name="connsiteY378" fmla="*/ 361889 h 1674349"/>
              <a:gd name="connsiteX379" fmla="*/ 360907 w 377158"/>
              <a:gd name="connsiteY379" fmla="*/ 345637 h 1674349"/>
              <a:gd name="connsiteX380" fmla="*/ 274743 w 377158"/>
              <a:gd name="connsiteY380" fmla="*/ 345637 h 1674349"/>
              <a:gd name="connsiteX381" fmla="*/ 290994 w 377158"/>
              <a:gd name="connsiteY381" fmla="*/ 361889 h 1674349"/>
              <a:gd name="connsiteX382" fmla="*/ 274743 w 377158"/>
              <a:gd name="connsiteY382" fmla="*/ 378141 h 1674349"/>
              <a:gd name="connsiteX383" fmla="*/ 258491 w 377158"/>
              <a:gd name="connsiteY383" fmla="*/ 361889 h 1674349"/>
              <a:gd name="connsiteX384" fmla="*/ 274743 w 377158"/>
              <a:gd name="connsiteY384" fmla="*/ 345637 h 1674349"/>
              <a:gd name="connsiteX385" fmla="*/ 188579 w 377158"/>
              <a:gd name="connsiteY385" fmla="*/ 345637 h 1674349"/>
              <a:gd name="connsiteX386" fmla="*/ 204831 w 377158"/>
              <a:gd name="connsiteY386" fmla="*/ 361889 h 1674349"/>
              <a:gd name="connsiteX387" fmla="*/ 188579 w 377158"/>
              <a:gd name="connsiteY387" fmla="*/ 378141 h 1674349"/>
              <a:gd name="connsiteX388" fmla="*/ 172328 w 377158"/>
              <a:gd name="connsiteY388" fmla="*/ 361889 h 1674349"/>
              <a:gd name="connsiteX389" fmla="*/ 188579 w 377158"/>
              <a:gd name="connsiteY389" fmla="*/ 345637 h 1674349"/>
              <a:gd name="connsiteX390" fmla="*/ 102415 w 377158"/>
              <a:gd name="connsiteY390" fmla="*/ 345637 h 1674349"/>
              <a:gd name="connsiteX391" fmla="*/ 118667 w 377158"/>
              <a:gd name="connsiteY391" fmla="*/ 361889 h 1674349"/>
              <a:gd name="connsiteX392" fmla="*/ 102415 w 377158"/>
              <a:gd name="connsiteY392" fmla="*/ 378141 h 1674349"/>
              <a:gd name="connsiteX393" fmla="*/ 86164 w 377158"/>
              <a:gd name="connsiteY393" fmla="*/ 361889 h 1674349"/>
              <a:gd name="connsiteX394" fmla="*/ 102415 w 377158"/>
              <a:gd name="connsiteY394" fmla="*/ 345637 h 1674349"/>
              <a:gd name="connsiteX395" fmla="*/ 16251 w 377158"/>
              <a:gd name="connsiteY395" fmla="*/ 345637 h 1674349"/>
              <a:gd name="connsiteX396" fmla="*/ 32503 w 377158"/>
              <a:gd name="connsiteY396" fmla="*/ 361889 h 1674349"/>
              <a:gd name="connsiteX397" fmla="*/ 16251 w 377158"/>
              <a:gd name="connsiteY397" fmla="*/ 378141 h 1674349"/>
              <a:gd name="connsiteX398" fmla="*/ 0 w 377158"/>
              <a:gd name="connsiteY398" fmla="*/ 361889 h 1674349"/>
              <a:gd name="connsiteX399" fmla="*/ 16251 w 377158"/>
              <a:gd name="connsiteY399" fmla="*/ 345637 h 1674349"/>
              <a:gd name="connsiteX400" fmla="*/ 274743 w 377158"/>
              <a:gd name="connsiteY400" fmla="*/ 259289 h 1674349"/>
              <a:gd name="connsiteX401" fmla="*/ 290995 w 377158"/>
              <a:gd name="connsiteY401" fmla="*/ 275541 h 1674349"/>
              <a:gd name="connsiteX402" fmla="*/ 274743 w 377158"/>
              <a:gd name="connsiteY402" fmla="*/ 291792 h 1674349"/>
              <a:gd name="connsiteX403" fmla="*/ 258491 w 377158"/>
              <a:gd name="connsiteY403" fmla="*/ 275541 h 1674349"/>
              <a:gd name="connsiteX404" fmla="*/ 274743 w 377158"/>
              <a:gd name="connsiteY404" fmla="*/ 259289 h 1674349"/>
              <a:gd name="connsiteX405" fmla="*/ 188579 w 377158"/>
              <a:gd name="connsiteY405" fmla="*/ 259289 h 1674349"/>
              <a:gd name="connsiteX406" fmla="*/ 204831 w 377158"/>
              <a:gd name="connsiteY406" fmla="*/ 275541 h 1674349"/>
              <a:gd name="connsiteX407" fmla="*/ 188579 w 377158"/>
              <a:gd name="connsiteY407" fmla="*/ 291792 h 1674349"/>
              <a:gd name="connsiteX408" fmla="*/ 172328 w 377158"/>
              <a:gd name="connsiteY408" fmla="*/ 275541 h 1674349"/>
              <a:gd name="connsiteX409" fmla="*/ 188579 w 377158"/>
              <a:gd name="connsiteY409" fmla="*/ 259289 h 1674349"/>
              <a:gd name="connsiteX410" fmla="*/ 102415 w 377158"/>
              <a:gd name="connsiteY410" fmla="*/ 259289 h 1674349"/>
              <a:gd name="connsiteX411" fmla="*/ 118667 w 377158"/>
              <a:gd name="connsiteY411" fmla="*/ 275541 h 1674349"/>
              <a:gd name="connsiteX412" fmla="*/ 102415 w 377158"/>
              <a:gd name="connsiteY412" fmla="*/ 291792 h 1674349"/>
              <a:gd name="connsiteX413" fmla="*/ 86164 w 377158"/>
              <a:gd name="connsiteY413" fmla="*/ 275541 h 1674349"/>
              <a:gd name="connsiteX414" fmla="*/ 102415 w 377158"/>
              <a:gd name="connsiteY414" fmla="*/ 259289 h 1674349"/>
              <a:gd name="connsiteX415" fmla="*/ 16251 w 377158"/>
              <a:gd name="connsiteY415" fmla="*/ 259289 h 1674349"/>
              <a:gd name="connsiteX416" fmla="*/ 32503 w 377158"/>
              <a:gd name="connsiteY416" fmla="*/ 275541 h 1674349"/>
              <a:gd name="connsiteX417" fmla="*/ 16251 w 377158"/>
              <a:gd name="connsiteY417" fmla="*/ 291792 h 1674349"/>
              <a:gd name="connsiteX418" fmla="*/ 0 w 377158"/>
              <a:gd name="connsiteY418" fmla="*/ 275541 h 1674349"/>
              <a:gd name="connsiteX419" fmla="*/ 16251 w 377158"/>
              <a:gd name="connsiteY419" fmla="*/ 259289 h 1674349"/>
              <a:gd name="connsiteX420" fmla="*/ 360907 w 377158"/>
              <a:gd name="connsiteY420" fmla="*/ 259227 h 1674349"/>
              <a:gd name="connsiteX421" fmla="*/ 377158 w 377158"/>
              <a:gd name="connsiteY421" fmla="*/ 275479 h 1674349"/>
              <a:gd name="connsiteX422" fmla="*/ 360907 w 377158"/>
              <a:gd name="connsiteY422" fmla="*/ 291731 h 1674349"/>
              <a:gd name="connsiteX423" fmla="*/ 344655 w 377158"/>
              <a:gd name="connsiteY423" fmla="*/ 275479 h 1674349"/>
              <a:gd name="connsiteX424" fmla="*/ 360907 w 377158"/>
              <a:gd name="connsiteY424" fmla="*/ 259227 h 1674349"/>
              <a:gd name="connsiteX425" fmla="*/ 360907 w 377158"/>
              <a:gd name="connsiteY425" fmla="*/ 172818 h 1674349"/>
              <a:gd name="connsiteX426" fmla="*/ 377158 w 377158"/>
              <a:gd name="connsiteY426" fmla="*/ 189070 h 1674349"/>
              <a:gd name="connsiteX427" fmla="*/ 360907 w 377158"/>
              <a:gd name="connsiteY427" fmla="*/ 205322 h 1674349"/>
              <a:gd name="connsiteX428" fmla="*/ 344655 w 377158"/>
              <a:gd name="connsiteY428" fmla="*/ 189070 h 1674349"/>
              <a:gd name="connsiteX429" fmla="*/ 360907 w 377158"/>
              <a:gd name="connsiteY429" fmla="*/ 172818 h 1674349"/>
              <a:gd name="connsiteX430" fmla="*/ 274743 w 377158"/>
              <a:gd name="connsiteY430" fmla="*/ 172818 h 1674349"/>
              <a:gd name="connsiteX431" fmla="*/ 290994 w 377158"/>
              <a:gd name="connsiteY431" fmla="*/ 189070 h 1674349"/>
              <a:gd name="connsiteX432" fmla="*/ 274743 w 377158"/>
              <a:gd name="connsiteY432" fmla="*/ 205322 h 1674349"/>
              <a:gd name="connsiteX433" fmla="*/ 258491 w 377158"/>
              <a:gd name="connsiteY433" fmla="*/ 189070 h 1674349"/>
              <a:gd name="connsiteX434" fmla="*/ 274743 w 377158"/>
              <a:gd name="connsiteY434" fmla="*/ 172818 h 1674349"/>
              <a:gd name="connsiteX435" fmla="*/ 188579 w 377158"/>
              <a:gd name="connsiteY435" fmla="*/ 172818 h 1674349"/>
              <a:gd name="connsiteX436" fmla="*/ 204831 w 377158"/>
              <a:gd name="connsiteY436" fmla="*/ 189070 h 1674349"/>
              <a:gd name="connsiteX437" fmla="*/ 188579 w 377158"/>
              <a:gd name="connsiteY437" fmla="*/ 205322 h 1674349"/>
              <a:gd name="connsiteX438" fmla="*/ 172328 w 377158"/>
              <a:gd name="connsiteY438" fmla="*/ 189070 h 1674349"/>
              <a:gd name="connsiteX439" fmla="*/ 188579 w 377158"/>
              <a:gd name="connsiteY439" fmla="*/ 172818 h 1674349"/>
              <a:gd name="connsiteX440" fmla="*/ 102415 w 377158"/>
              <a:gd name="connsiteY440" fmla="*/ 172818 h 1674349"/>
              <a:gd name="connsiteX441" fmla="*/ 118667 w 377158"/>
              <a:gd name="connsiteY441" fmla="*/ 189070 h 1674349"/>
              <a:gd name="connsiteX442" fmla="*/ 102415 w 377158"/>
              <a:gd name="connsiteY442" fmla="*/ 205322 h 1674349"/>
              <a:gd name="connsiteX443" fmla="*/ 86164 w 377158"/>
              <a:gd name="connsiteY443" fmla="*/ 189070 h 1674349"/>
              <a:gd name="connsiteX444" fmla="*/ 102415 w 377158"/>
              <a:gd name="connsiteY444" fmla="*/ 172818 h 1674349"/>
              <a:gd name="connsiteX445" fmla="*/ 16251 w 377158"/>
              <a:gd name="connsiteY445" fmla="*/ 172818 h 1674349"/>
              <a:gd name="connsiteX446" fmla="*/ 32503 w 377158"/>
              <a:gd name="connsiteY446" fmla="*/ 189070 h 1674349"/>
              <a:gd name="connsiteX447" fmla="*/ 16251 w 377158"/>
              <a:gd name="connsiteY447" fmla="*/ 205322 h 1674349"/>
              <a:gd name="connsiteX448" fmla="*/ 0 w 377158"/>
              <a:gd name="connsiteY448" fmla="*/ 189070 h 1674349"/>
              <a:gd name="connsiteX449" fmla="*/ 16251 w 377158"/>
              <a:gd name="connsiteY449" fmla="*/ 172818 h 1674349"/>
              <a:gd name="connsiteX450" fmla="*/ 360907 w 377158"/>
              <a:gd name="connsiteY450" fmla="*/ 86409 h 1674349"/>
              <a:gd name="connsiteX451" fmla="*/ 377158 w 377158"/>
              <a:gd name="connsiteY451" fmla="*/ 102660 h 1674349"/>
              <a:gd name="connsiteX452" fmla="*/ 360907 w 377158"/>
              <a:gd name="connsiteY452" fmla="*/ 118912 h 1674349"/>
              <a:gd name="connsiteX453" fmla="*/ 344655 w 377158"/>
              <a:gd name="connsiteY453" fmla="*/ 102660 h 1674349"/>
              <a:gd name="connsiteX454" fmla="*/ 360907 w 377158"/>
              <a:gd name="connsiteY454" fmla="*/ 86409 h 1674349"/>
              <a:gd name="connsiteX455" fmla="*/ 274743 w 377158"/>
              <a:gd name="connsiteY455" fmla="*/ 86409 h 1674349"/>
              <a:gd name="connsiteX456" fmla="*/ 290994 w 377158"/>
              <a:gd name="connsiteY456" fmla="*/ 102660 h 1674349"/>
              <a:gd name="connsiteX457" fmla="*/ 274743 w 377158"/>
              <a:gd name="connsiteY457" fmla="*/ 118912 h 1674349"/>
              <a:gd name="connsiteX458" fmla="*/ 258491 w 377158"/>
              <a:gd name="connsiteY458" fmla="*/ 102660 h 1674349"/>
              <a:gd name="connsiteX459" fmla="*/ 274743 w 377158"/>
              <a:gd name="connsiteY459" fmla="*/ 86409 h 1674349"/>
              <a:gd name="connsiteX460" fmla="*/ 188579 w 377158"/>
              <a:gd name="connsiteY460" fmla="*/ 86409 h 1674349"/>
              <a:gd name="connsiteX461" fmla="*/ 204831 w 377158"/>
              <a:gd name="connsiteY461" fmla="*/ 102660 h 1674349"/>
              <a:gd name="connsiteX462" fmla="*/ 188579 w 377158"/>
              <a:gd name="connsiteY462" fmla="*/ 118912 h 1674349"/>
              <a:gd name="connsiteX463" fmla="*/ 172328 w 377158"/>
              <a:gd name="connsiteY463" fmla="*/ 102660 h 1674349"/>
              <a:gd name="connsiteX464" fmla="*/ 188579 w 377158"/>
              <a:gd name="connsiteY464" fmla="*/ 86409 h 1674349"/>
              <a:gd name="connsiteX465" fmla="*/ 102415 w 377158"/>
              <a:gd name="connsiteY465" fmla="*/ 86409 h 1674349"/>
              <a:gd name="connsiteX466" fmla="*/ 118667 w 377158"/>
              <a:gd name="connsiteY466" fmla="*/ 102660 h 1674349"/>
              <a:gd name="connsiteX467" fmla="*/ 102415 w 377158"/>
              <a:gd name="connsiteY467" fmla="*/ 118912 h 1674349"/>
              <a:gd name="connsiteX468" fmla="*/ 86164 w 377158"/>
              <a:gd name="connsiteY468" fmla="*/ 102660 h 1674349"/>
              <a:gd name="connsiteX469" fmla="*/ 102415 w 377158"/>
              <a:gd name="connsiteY469" fmla="*/ 86409 h 1674349"/>
              <a:gd name="connsiteX470" fmla="*/ 16251 w 377158"/>
              <a:gd name="connsiteY470" fmla="*/ 86409 h 1674349"/>
              <a:gd name="connsiteX471" fmla="*/ 32503 w 377158"/>
              <a:gd name="connsiteY471" fmla="*/ 102660 h 1674349"/>
              <a:gd name="connsiteX472" fmla="*/ 16251 w 377158"/>
              <a:gd name="connsiteY472" fmla="*/ 118912 h 1674349"/>
              <a:gd name="connsiteX473" fmla="*/ 0 w 377158"/>
              <a:gd name="connsiteY473" fmla="*/ 102660 h 1674349"/>
              <a:gd name="connsiteX474" fmla="*/ 16251 w 377158"/>
              <a:gd name="connsiteY474" fmla="*/ 86409 h 1674349"/>
              <a:gd name="connsiteX475" fmla="*/ 274743 w 377158"/>
              <a:gd name="connsiteY475" fmla="*/ 61 h 1674349"/>
              <a:gd name="connsiteX476" fmla="*/ 290994 w 377158"/>
              <a:gd name="connsiteY476" fmla="*/ 16313 h 1674349"/>
              <a:gd name="connsiteX477" fmla="*/ 274743 w 377158"/>
              <a:gd name="connsiteY477" fmla="*/ 32503 h 1674349"/>
              <a:gd name="connsiteX478" fmla="*/ 258491 w 377158"/>
              <a:gd name="connsiteY478" fmla="*/ 16251 h 1674349"/>
              <a:gd name="connsiteX479" fmla="*/ 274743 w 377158"/>
              <a:gd name="connsiteY479" fmla="*/ 61 h 1674349"/>
              <a:gd name="connsiteX480" fmla="*/ 102415 w 377158"/>
              <a:gd name="connsiteY480" fmla="*/ 61 h 1674349"/>
              <a:gd name="connsiteX481" fmla="*/ 118667 w 377158"/>
              <a:gd name="connsiteY481" fmla="*/ 16313 h 1674349"/>
              <a:gd name="connsiteX482" fmla="*/ 102415 w 377158"/>
              <a:gd name="connsiteY482" fmla="*/ 32503 h 1674349"/>
              <a:gd name="connsiteX483" fmla="*/ 86164 w 377158"/>
              <a:gd name="connsiteY483" fmla="*/ 16251 h 1674349"/>
              <a:gd name="connsiteX484" fmla="*/ 102415 w 377158"/>
              <a:gd name="connsiteY484" fmla="*/ 61 h 1674349"/>
              <a:gd name="connsiteX485" fmla="*/ 16251 w 377158"/>
              <a:gd name="connsiteY485" fmla="*/ 61 h 1674349"/>
              <a:gd name="connsiteX486" fmla="*/ 32503 w 377158"/>
              <a:gd name="connsiteY486" fmla="*/ 16313 h 1674349"/>
              <a:gd name="connsiteX487" fmla="*/ 16251 w 377158"/>
              <a:gd name="connsiteY487" fmla="*/ 32503 h 1674349"/>
              <a:gd name="connsiteX488" fmla="*/ 0 w 377158"/>
              <a:gd name="connsiteY488" fmla="*/ 16251 h 1674349"/>
              <a:gd name="connsiteX489" fmla="*/ 16251 w 377158"/>
              <a:gd name="connsiteY489" fmla="*/ 61 h 1674349"/>
              <a:gd name="connsiteX490" fmla="*/ 360907 w 377158"/>
              <a:gd name="connsiteY490" fmla="*/ 0 h 1674349"/>
              <a:gd name="connsiteX491" fmla="*/ 377158 w 377158"/>
              <a:gd name="connsiteY491" fmla="*/ 16251 h 1674349"/>
              <a:gd name="connsiteX492" fmla="*/ 360907 w 377158"/>
              <a:gd name="connsiteY492" fmla="*/ 32503 h 1674349"/>
              <a:gd name="connsiteX493" fmla="*/ 344655 w 377158"/>
              <a:gd name="connsiteY493" fmla="*/ 16251 h 1674349"/>
              <a:gd name="connsiteX494" fmla="*/ 360907 w 377158"/>
              <a:gd name="connsiteY494" fmla="*/ 0 h 1674349"/>
              <a:gd name="connsiteX495" fmla="*/ 188579 w 377158"/>
              <a:gd name="connsiteY495" fmla="*/ 0 h 1674349"/>
              <a:gd name="connsiteX496" fmla="*/ 204831 w 377158"/>
              <a:gd name="connsiteY496" fmla="*/ 16251 h 1674349"/>
              <a:gd name="connsiteX497" fmla="*/ 188579 w 377158"/>
              <a:gd name="connsiteY497" fmla="*/ 32503 h 1674349"/>
              <a:gd name="connsiteX498" fmla="*/ 172328 w 377158"/>
              <a:gd name="connsiteY498" fmla="*/ 16251 h 1674349"/>
              <a:gd name="connsiteX499" fmla="*/ 188579 w 377158"/>
              <a:gd name="connsiteY499" fmla="*/ 0 h 1674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</a:cxnLst>
            <a:rect l="l" t="t" r="r" b="b"/>
            <a:pathLst>
              <a:path w="377158" h="1674349">
                <a:moveTo>
                  <a:pt x="360907" y="1641846"/>
                </a:moveTo>
                <a:cubicBezTo>
                  <a:pt x="369861" y="1641846"/>
                  <a:pt x="377158" y="1649144"/>
                  <a:pt x="377158" y="1658097"/>
                </a:cubicBezTo>
                <a:cubicBezTo>
                  <a:pt x="377158" y="1667051"/>
                  <a:pt x="369861" y="1674349"/>
                  <a:pt x="360907" y="1674349"/>
                </a:cubicBezTo>
                <a:cubicBezTo>
                  <a:pt x="351953" y="1674349"/>
                  <a:pt x="344655" y="1667051"/>
                  <a:pt x="344655" y="1658097"/>
                </a:cubicBezTo>
                <a:cubicBezTo>
                  <a:pt x="344655" y="1649144"/>
                  <a:pt x="351953" y="1641846"/>
                  <a:pt x="360907" y="1641846"/>
                </a:cubicBezTo>
                <a:close/>
                <a:moveTo>
                  <a:pt x="274743" y="1641846"/>
                </a:moveTo>
                <a:cubicBezTo>
                  <a:pt x="283697" y="1641846"/>
                  <a:pt x="290994" y="1649144"/>
                  <a:pt x="290994" y="1658097"/>
                </a:cubicBezTo>
                <a:cubicBezTo>
                  <a:pt x="290994" y="1667051"/>
                  <a:pt x="283697" y="1674349"/>
                  <a:pt x="274743" y="1674349"/>
                </a:cubicBezTo>
                <a:cubicBezTo>
                  <a:pt x="265789" y="1674349"/>
                  <a:pt x="258491" y="1667051"/>
                  <a:pt x="258491" y="1658097"/>
                </a:cubicBezTo>
                <a:cubicBezTo>
                  <a:pt x="258491" y="1649144"/>
                  <a:pt x="265789" y="1641846"/>
                  <a:pt x="274743" y="1641846"/>
                </a:cubicBezTo>
                <a:close/>
                <a:moveTo>
                  <a:pt x="188579" y="1641846"/>
                </a:moveTo>
                <a:cubicBezTo>
                  <a:pt x="197533" y="1641846"/>
                  <a:pt x="204831" y="1649144"/>
                  <a:pt x="204831" y="1658097"/>
                </a:cubicBezTo>
                <a:cubicBezTo>
                  <a:pt x="204831" y="1667051"/>
                  <a:pt x="197533" y="1674349"/>
                  <a:pt x="188579" y="1674349"/>
                </a:cubicBezTo>
                <a:cubicBezTo>
                  <a:pt x="179626" y="1674349"/>
                  <a:pt x="172328" y="1667051"/>
                  <a:pt x="172328" y="1658097"/>
                </a:cubicBezTo>
                <a:cubicBezTo>
                  <a:pt x="172328" y="1649144"/>
                  <a:pt x="179626" y="1641846"/>
                  <a:pt x="188579" y="1641846"/>
                </a:cubicBezTo>
                <a:close/>
                <a:moveTo>
                  <a:pt x="102415" y="1641846"/>
                </a:moveTo>
                <a:cubicBezTo>
                  <a:pt x="111369" y="1641846"/>
                  <a:pt x="118667" y="1649144"/>
                  <a:pt x="118667" y="1658097"/>
                </a:cubicBezTo>
                <a:cubicBezTo>
                  <a:pt x="118667" y="1667051"/>
                  <a:pt x="111369" y="1674349"/>
                  <a:pt x="102415" y="1674349"/>
                </a:cubicBezTo>
                <a:cubicBezTo>
                  <a:pt x="93462" y="1674349"/>
                  <a:pt x="86164" y="1667051"/>
                  <a:pt x="86164" y="1658097"/>
                </a:cubicBezTo>
                <a:cubicBezTo>
                  <a:pt x="86164" y="1649144"/>
                  <a:pt x="93462" y="1641846"/>
                  <a:pt x="102415" y="1641846"/>
                </a:cubicBezTo>
                <a:close/>
                <a:moveTo>
                  <a:pt x="16251" y="1641846"/>
                </a:moveTo>
                <a:cubicBezTo>
                  <a:pt x="25205" y="1641846"/>
                  <a:pt x="32503" y="1649144"/>
                  <a:pt x="32503" y="1658097"/>
                </a:cubicBezTo>
                <a:cubicBezTo>
                  <a:pt x="32503" y="1667051"/>
                  <a:pt x="25205" y="1674349"/>
                  <a:pt x="16251" y="1674349"/>
                </a:cubicBezTo>
                <a:cubicBezTo>
                  <a:pt x="7298" y="1674349"/>
                  <a:pt x="0" y="1667051"/>
                  <a:pt x="0" y="1658097"/>
                </a:cubicBezTo>
                <a:cubicBezTo>
                  <a:pt x="0" y="1649144"/>
                  <a:pt x="7298" y="1641846"/>
                  <a:pt x="16251" y="1641846"/>
                </a:cubicBezTo>
                <a:close/>
                <a:moveTo>
                  <a:pt x="274743" y="1555498"/>
                </a:moveTo>
                <a:cubicBezTo>
                  <a:pt x="283719" y="1555498"/>
                  <a:pt x="290995" y="1562774"/>
                  <a:pt x="290995" y="1571749"/>
                </a:cubicBezTo>
                <a:cubicBezTo>
                  <a:pt x="290995" y="1580725"/>
                  <a:pt x="283719" y="1588001"/>
                  <a:pt x="274743" y="1588001"/>
                </a:cubicBezTo>
                <a:cubicBezTo>
                  <a:pt x="265768" y="1588001"/>
                  <a:pt x="258491" y="1580725"/>
                  <a:pt x="258491" y="1571749"/>
                </a:cubicBezTo>
                <a:cubicBezTo>
                  <a:pt x="258491" y="1562774"/>
                  <a:pt x="265768" y="1555498"/>
                  <a:pt x="274743" y="1555498"/>
                </a:cubicBezTo>
                <a:close/>
                <a:moveTo>
                  <a:pt x="188579" y="1555498"/>
                </a:moveTo>
                <a:cubicBezTo>
                  <a:pt x="197555" y="1555498"/>
                  <a:pt x="204831" y="1562774"/>
                  <a:pt x="204831" y="1571749"/>
                </a:cubicBezTo>
                <a:cubicBezTo>
                  <a:pt x="204831" y="1580725"/>
                  <a:pt x="197555" y="1588001"/>
                  <a:pt x="188579" y="1588001"/>
                </a:cubicBezTo>
                <a:cubicBezTo>
                  <a:pt x="179604" y="1588001"/>
                  <a:pt x="172328" y="1580725"/>
                  <a:pt x="172328" y="1571749"/>
                </a:cubicBezTo>
                <a:cubicBezTo>
                  <a:pt x="172328" y="1562774"/>
                  <a:pt x="179604" y="1555498"/>
                  <a:pt x="188579" y="1555498"/>
                </a:cubicBezTo>
                <a:close/>
                <a:moveTo>
                  <a:pt x="102415" y="1555498"/>
                </a:moveTo>
                <a:cubicBezTo>
                  <a:pt x="111391" y="1555498"/>
                  <a:pt x="118667" y="1562774"/>
                  <a:pt x="118667" y="1571749"/>
                </a:cubicBezTo>
                <a:cubicBezTo>
                  <a:pt x="118667" y="1580725"/>
                  <a:pt x="111391" y="1588001"/>
                  <a:pt x="102415" y="1588001"/>
                </a:cubicBezTo>
                <a:cubicBezTo>
                  <a:pt x="93440" y="1588001"/>
                  <a:pt x="86164" y="1580725"/>
                  <a:pt x="86164" y="1571749"/>
                </a:cubicBezTo>
                <a:cubicBezTo>
                  <a:pt x="86164" y="1562774"/>
                  <a:pt x="93440" y="1555498"/>
                  <a:pt x="102415" y="1555498"/>
                </a:cubicBezTo>
                <a:close/>
                <a:moveTo>
                  <a:pt x="16251" y="1555498"/>
                </a:moveTo>
                <a:cubicBezTo>
                  <a:pt x="25227" y="1555498"/>
                  <a:pt x="32503" y="1562774"/>
                  <a:pt x="32503" y="1571749"/>
                </a:cubicBezTo>
                <a:cubicBezTo>
                  <a:pt x="32503" y="1580725"/>
                  <a:pt x="25227" y="1588001"/>
                  <a:pt x="16251" y="1588001"/>
                </a:cubicBezTo>
                <a:cubicBezTo>
                  <a:pt x="7276" y="1588001"/>
                  <a:pt x="0" y="1580725"/>
                  <a:pt x="0" y="1571749"/>
                </a:cubicBezTo>
                <a:cubicBezTo>
                  <a:pt x="0" y="1562774"/>
                  <a:pt x="7276" y="1555498"/>
                  <a:pt x="16251" y="1555498"/>
                </a:cubicBezTo>
                <a:close/>
                <a:moveTo>
                  <a:pt x="360907" y="1555437"/>
                </a:moveTo>
                <a:cubicBezTo>
                  <a:pt x="369861" y="1555437"/>
                  <a:pt x="377158" y="1562735"/>
                  <a:pt x="377158" y="1571688"/>
                </a:cubicBezTo>
                <a:cubicBezTo>
                  <a:pt x="377158" y="1580642"/>
                  <a:pt x="369861" y="1587940"/>
                  <a:pt x="360907" y="1587940"/>
                </a:cubicBezTo>
                <a:cubicBezTo>
                  <a:pt x="351953" y="1587940"/>
                  <a:pt x="344655" y="1580642"/>
                  <a:pt x="344655" y="1571688"/>
                </a:cubicBezTo>
                <a:cubicBezTo>
                  <a:pt x="344655" y="1562735"/>
                  <a:pt x="351953" y="1555437"/>
                  <a:pt x="360907" y="1555437"/>
                </a:cubicBezTo>
                <a:close/>
                <a:moveTo>
                  <a:pt x="360907" y="1469027"/>
                </a:moveTo>
                <a:cubicBezTo>
                  <a:pt x="369861" y="1469027"/>
                  <a:pt x="377158" y="1476325"/>
                  <a:pt x="377158" y="1485279"/>
                </a:cubicBezTo>
                <a:cubicBezTo>
                  <a:pt x="377097" y="1494294"/>
                  <a:pt x="369861" y="1501530"/>
                  <a:pt x="360907" y="1501530"/>
                </a:cubicBezTo>
                <a:cubicBezTo>
                  <a:pt x="351953" y="1501530"/>
                  <a:pt x="344655" y="1494233"/>
                  <a:pt x="344655" y="1485279"/>
                </a:cubicBezTo>
                <a:cubicBezTo>
                  <a:pt x="344655" y="1476325"/>
                  <a:pt x="351953" y="1469027"/>
                  <a:pt x="360907" y="1469027"/>
                </a:cubicBezTo>
                <a:close/>
                <a:moveTo>
                  <a:pt x="274743" y="1469027"/>
                </a:moveTo>
                <a:cubicBezTo>
                  <a:pt x="283697" y="1469027"/>
                  <a:pt x="290994" y="1476325"/>
                  <a:pt x="290994" y="1485279"/>
                </a:cubicBezTo>
                <a:cubicBezTo>
                  <a:pt x="290933" y="1494294"/>
                  <a:pt x="283697" y="1501530"/>
                  <a:pt x="274743" y="1501530"/>
                </a:cubicBezTo>
                <a:cubicBezTo>
                  <a:pt x="265789" y="1501530"/>
                  <a:pt x="258491" y="1494233"/>
                  <a:pt x="258491" y="1485279"/>
                </a:cubicBezTo>
                <a:cubicBezTo>
                  <a:pt x="258491" y="1476325"/>
                  <a:pt x="265789" y="1469027"/>
                  <a:pt x="274743" y="1469027"/>
                </a:cubicBezTo>
                <a:close/>
                <a:moveTo>
                  <a:pt x="188579" y="1469027"/>
                </a:moveTo>
                <a:cubicBezTo>
                  <a:pt x="197533" y="1469027"/>
                  <a:pt x="204831" y="1476325"/>
                  <a:pt x="204831" y="1485279"/>
                </a:cubicBezTo>
                <a:cubicBezTo>
                  <a:pt x="204769" y="1494294"/>
                  <a:pt x="197533" y="1501530"/>
                  <a:pt x="188579" y="1501530"/>
                </a:cubicBezTo>
                <a:cubicBezTo>
                  <a:pt x="179626" y="1501530"/>
                  <a:pt x="172328" y="1494233"/>
                  <a:pt x="172328" y="1485279"/>
                </a:cubicBezTo>
                <a:cubicBezTo>
                  <a:pt x="172328" y="1476325"/>
                  <a:pt x="179626" y="1469027"/>
                  <a:pt x="188579" y="1469027"/>
                </a:cubicBezTo>
                <a:close/>
                <a:moveTo>
                  <a:pt x="102415" y="1469027"/>
                </a:moveTo>
                <a:cubicBezTo>
                  <a:pt x="111369" y="1469027"/>
                  <a:pt x="118667" y="1476325"/>
                  <a:pt x="118667" y="1485279"/>
                </a:cubicBezTo>
                <a:cubicBezTo>
                  <a:pt x="118605" y="1494294"/>
                  <a:pt x="111369" y="1501530"/>
                  <a:pt x="102415" y="1501530"/>
                </a:cubicBezTo>
                <a:cubicBezTo>
                  <a:pt x="93462" y="1501530"/>
                  <a:pt x="86164" y="1494233"/>
                  <a:pt x="86164" y="1485279"/>
                </a:cubicBezTo>
                <a:cubicBezTo>
                  <a:pt x="86164" y="1476325"/>
                  <a:pt x="93462" y="1469027"/>
                  <a:pt x="102415" y="1469027"/>
                </a:cubicBezTo>
                <a:close/>
                <a:moveTo>
                  <a:pt x="16251" y="1469027"/>
                </a:moveTo>
                <a:cubicBezTo>
                  <a:pt x="25205" y="1469027"/>
                  <a:pt x="32503" y="1476325"/>
                  <a:pt x="32503" y="1485279"/>
                </a:cubicBezTo>
                <a:cubicBezTo>
                  <a:pt x="32442" y="1494294"/>
                  <a:pt x="25205" y="1501530"/>
                  <a:pt x="16251" y="1501530"/>
                </a:cubicBezTo>
                <a:cubicBezTo>
                  <a:pt x="7298" y="1501530"/>
                  <a:pt x="0" y="1494233"/>
                  <a:pt x="0" y="1485279"/>
                </a:cubicBezTo>
                <a:cubicBezTo>
                  <a:pt x="0" y="1476325"/>
                  <a:pt x="7298" y="1469027"/>
                  <a:pt x="16251" y="1469027"/>
                </a:cubicBezTo>
                <a:close/>
                <a:moveTo>
                  <a:pt x="360907" y="1382618"/>
                </a:moveTo>
                <a:cubicBezTo>
                  <a:pt x="369861" y="1382618"/>
                  <a:pt x="377158" y="1389916"/>
                  <a:pt x="377158" y="1398869"/>
                </a:cubicBezTo>
                <a:cubicBezTo>
                  <a:pt x="377097" y="1407884"/>
                  <a:pt x="369861" y="1415121"/>
                  <a:pt x="360907" y="1415121"/>
                </a:cubicBezTo>
                <a:cubicBezTo>
                  <a:pt x="351953" y="1415121"/>
                  <a:pt x="344655" y="1407823"/>
                  <a:pt x="344655" y="1398869"/>
                </a:cubicBezTo>
                <a:cubicBezTo>
                  <a:pt x="344655" y="1389916"/>
                  <a:pt x="351953" y="1382618"/>
                  <a:pt x="360907" y="1382618"/>
                </a:cubicBezTo>
                <a:close/>
                <a:moveTo>
                  <a:pt x="274743" y="1382618"/>
                </a:moveTo>
                <a:cubicBezTo>
                  <a:pt x="283697" y="1382618"/>
                  <a:pt x="290994" y="1389916"/>
                  <a:pt x="290994" y="1398869"/>
                </a:cubicBezTo>
                <a:cubicBezTo>
                  <a:pt x="290933" y="1407884"/>
                  <a:pt x="283697" y="1415121"/>
                  <a:pt x="274743" y="1415121"/>
                </a:cubicBezTo>
                <a:cubicBezTo>
                  <a:pt x="265789" y="1415121"/>
                  <a:pt x="258491" y="1407823"/>
                  <a:pt x="258491" y="1398869"/>
                </a:cubicBezTo>
                <a:cubicBezTo>
                  <a:pt x="258491" y="1389916"/>
                  <a:pt x="265789" y="1382618"/>
                  <a:pt x="274743" y="1382618"/>
                </a:cubicBezTo>
                <a:close/>
                <a:moveTo>
                  <a:pt x="188579" y="1382618"/>
                </a:moveTo>
                <a:cubicBezTo>
                  <a:pt x="197533" y="1382618"/>
                  <a:pt x="204831" y="1389916"/>
                  <a:pt x="204831" y="1398869"/>
                </a:cubicBezTo>
                <a:cubicBezTo>
                  <a:pt x="204769" y="1407884"/>
                  <a:pt x="197533" y="1415121"/>
                  <a:pt x="188579" y="1415121"/>
                </a:cubicBezTo>
                <a:cubicBezTo>
                  <a:pt x="179626" y="1415121"/>
                  <a:pt x="172328" y="1407823"/>
                  <a:pt x="172328" y="1398869"/>
                </a:cubicBezTo>
                <a:cubicBezTo>
                  <a:pt x="172328" y="1389916"/>
                  <a:pt x="179626" y="1382618"/>
                  <a:pt x="188579" y="1382618"/>
                </a:cubicBezTo>
                <a:close/>
                <a:moveTo>
                  <a:pt x="102415" y="1382618"/>
                </a:moveTo>
                <a:cubicBezTo>
                  <a:pt x="111369" y="1382618"/>
                  <a:pt x="118667" y="1389916"/>
                  <a:pt x="118667" y="1398869"/>
                </a:cubicBezTo>
                <a:cubicBezTo>
                  <a:pt x="118605" y="1407884"/>
                  <a:pt x="111369" y="1415121"/>
                  <a:pt x="102415" y="1415121"/>
                </a:cubicBezTo>
                <a:cubicBezTo>
                  <a:pt x="93462" y="1415121"/>
                  <a:pt x="86164" y="1407823"/>
                  <a:pt x="86164" y="1398869"/>
                </a:cubicBezTo>
                <a:cubicBezTo>
                  <a:pt x="86164" y="1389916"/>
                  <a:pt x="93462" y="1382618"/>
                  <a:pt x="102415" y="1382618"/>
                </a:cubicBezTo>
                <a:close/>
                <a:moveTo>
                  <a:pt x="16251" y="1382618"/>
                </a:moveTo>
                <a:cubicBezTo>
                  <a:pt x="25205" y="1382618"/>
                  <a:pt x="32503" y="1389916"/>
                  <a:pt x="32503" y="1398869"/>
                </a:cubicBezTo>
                <a:cubicBezTo>
                  <a:pt x="32442" y="1407884"/>
                  <a:pt x="25205" y="1415121"/>
                  <a:pt x="16251" y="1415121"/>
                </a:cubicBezTo>
                <a:cubicBezTo>
                  <a:pt x="7298" y="1415121"/>
                  <a:pt x="0" y="1407823"/>
                  <a:pt x="0" y="1398869"/>
                </a:cubicBezTo>
                <a:cubicBezTo>
                  <a:pt x="0" y="1389916"/>
                  <a:pt x="7298" y="1382618"/>
                  <a:pt x="16251" y="1382618"/>
                </a:cubicBezTo>
                <a:close/>
                <a:moveTo>
                  <a:pt x="360907" y="1296208"/>
                </a:moveTo>
                <a:cubicBezTo>
                  <a:pt x="369861" y="1296208"/>
                  <a:pt x="377158" y="1303507"/>
                  <a:pt x="377158" y="1312460"/>
                </a:cubicBezTo>
                <a:cubicBezTo>
                  <a:pt x="377158" y="1321414"/>
                  <a:pt x="369861" y="1328711"/>
                  <a:pt x="360907" y="1328711"/>
                </a:cubicBezTo>
                <a:cubicBezTo>
                  <a:pt x="351953" y="1328711"/>
                  <a:pt x="344655" y="1321414"/>
                  <a:pt x="344655" y="1312460"/>
                </a:cubicBezTo>
                <a:cubicBezTo>
                  <a:pt x="344655" y="1303507"/>
                  <a:pt x="351953" y="1296208"/>
                  <a:pt x="360907" y="1296208"/>
                </a:cubicBezTo>
                <a:close/>
                <a:moveTo>
                  <a:pt x="274743" y="1296208"/>
                </a:moveTo>
                <a:cubicBezTo>
                  <a:pt x="283697" y="1296208"/>
                  <a:pt x="290994" y="1303507"/>
                  <a:pt x="290994" y="1312460"/>
                </a:cubicBezTo>
                <a:cubicBezTo>
                  <a:pt x="290994" y="1321414"/>
                  <a:pt x="283697" y="1328711"/>
                  <a:pt x="274743" y="1328711"/>
                </a:cubicBezTo>
                <a:cubicBezTo>
                  <a:pt x="265789" y="1328711"/>
                  <a:pt x="258491" y="1321414"/>
                  <a:pt x="258491" y="1312460"/>
                </a:cubicBezTo>
                <a:cubicBezTo>
                  <a:pt x="258491" y="1303507"/>
                  <a:pt x="265789" y="1296208"/>
                  <a:pt x="274743" y="1296208"/>
                </a:cubicBezTo>
                <a:close/>
                <a:moveTo>
                  <a:pt x="188579" y="1296208"/>
                </a:moveTo>
                <a:cubicBezTo>
                  <a:pt x="197533" y="1296208"/>
                  <a:pt x="204831" y="1303507"/>
                  <a:pt x="204831" y="1312460"/>
                </a:cubicBezTo>
                <a:cubicBezTo>
                  <a:pt x="204831" y="1321414"/>
                  <a:pt x="197533" y="1328711"/>
                  <a:pt x="188579" y="1328711"/>
                </a:cubicBezTo>
                <a:cubicBezTo>
                  <a:pt x="179626" y="1328711"/>
                  <a:pt x="172328" y="1321414"/>
                  <a:pt x="172328" y="1312460"/>
                </a:cubicBezTo>
                <a:cubicBezTo>
                  <a:pt x="172328" y="1303507"/>
                  <a:pt x="179626" y="1296208"/>
                  <a:pt x="188579" y="1296208"/>
                </a:cubicBezTo>
                <a:close/>
                <a:moveTo>
                  <a:pt x="102415" y="1296208"/>
                </a:moveTo>
                <a:cubicBezTo>
                  <a:pt x="111369" y="1296208"/>
                  <a:pt x="118667" y="1303507"/>
                  <a:pt x="118667" y="1312460"/>
                </a:cubicBezTo>
                <a:cubicBezTo>
                  <a:pt x="118667" y="1321414"/>
                  <a:pt x="111369" y="1328711"/>
                  <a:pt x="102415" y="1328711"/>
                </a:cubicBezTo>
                <a:cubicBezTo>
                  <a:pt x="93462" y="1328711"/>
                  <a:pt x="86164" y="1321414"/>
                  <a:pt x="86164" y="1312460"/>
                </a:cubicBezTo>
                <a:cubicBezTo>
                  <a:pt x="86164" y="1303507"/>
                  <a:pt x="93462" y="1296208"/>
                  <a:pt x="102415" y="1296208"/>
                </a:cubicBezTo>
                <a:close/>
                <a:moveTo>
                  <a:pt x="16251" y="1296208"/>
                </a:moveTo>
                <a:cubicBezTo>
                  <a:pt x="25205" y="1296208"/>
                  <a:pt x="32503" y="1303507"/>
                  <a:pt x="32503" y="1312460"/>
                </a:cubicBezTo>
                <a:cubicBezTo>
                  <a:pt x="32503" y="1321414"/>
                  <a:pt x="25205" y="1328711"/>
                  <a:pt x="16251" y="1328711"/>
                </a:cubicBezTo>
                <a:cubicBezTo>
                  <a:pt x="7298" y="1328711"/>
                  <a:pt x="0" y="1321414"/>
                  <a:pt x="0" y="1312460"/>
                </a:cubicBezTo>
                <a:cubicBezTo>
                  <a:pt x="0" y="1303507"/>
                  <a:pt x="7298" y="1296208"/>
                  <a:pt x="16251" y="1296208"/>
                </a:cubicBezTo>
                <a:close/>
                <a:moveTo>
                  <a:pt x="360907" y="1209799"/>
                </a:moveTo>
                <a:cubicBezTo>
                  <a:pt x="369861" y="1209799"/>
                  <a:pt x="377158" y="1217097"/>
                  <a:pt x="377158" y="1226051"/>
                </a:cubicBezTo>
                <a:cubicBezTo>
                  <a:pt x="377158" y="1235005"/>
                  <a:pt x="369861" y="1242303"/>
                  <a:pt x="360907" y="1242303"/>
                </a:cubicBezTo>
                <a:cubicBezTo>
                  <a:pt x="351953" y="1242303"/>
                  <a:pt x="344655" y="1235005"/>
                  <a:pt x="344655" y="1226051"/>
                </a:cubicBezTo>
                <a:cubicBezTo>
                  <a:pt x="344655" y="1217097"/>
                  <a:pt x="351953" y="1209799"/>
                  <a:pt x="360907" y="1209799"/>
                </a:cubicBezTo>
                <a:close/>
                <a:moveTo>
                  <a:pt x="274743" y="1209799"/>
                </a:moveTo>
                <a:cubicBezTo>
                  <a:pt x="283697" y="1209799"/>
                  <a:pt x="290994" y="1217097"/>
                  <a:pt x="290994" y="1226051"/>
                </a:cubicBezTo>
                <a:cubicBezTo>
                  <a:pt x="290994" y="1235005"/>
                  <a:pt x="283697" y="1242303"/>
                  <a:pt x="274743" y="1242303"/>
                </a:cubicBezTo>
                <a:cubicBezTo>
                  <a:pt x="265789" y="1242303"/>
                  <a:pt x="258491" y="1235005"/>
                  <a:pt x="258491" y="1226051"/>
                </a:cubicBezTo>
                <a:cubicBezTo>
                  <a:pt x="258491" y="1217097"/>
                  <a:pt x="265789" y="1209799"/>
                  <a:pt x="274743" y="1209799"/>
                </a:cubicBezTo>
                <a:close/>
                <a:moveTo>
                  <a:pt x="188579" y="1209799"/>
                </a:moveTo>
                <a:cubicBezTo>
                  <a:pt x="197533" y="1209799"/>
                  <a:pt x="204831" y="1217097"/>
                  <a:pt x="204831" y="1226051"/>
                </a:cubicBezTo>
                <a:cubicBezTo>
                  <a:pt x="204831" y="1235005"/>
                  <a:pt x="197533" y="1242303"/>
                  <a:pt x="188579" y="1242303"/>
                </a:cubicBezTo>
                <a:cubicBezTo>
                  <a:pt x="179626" y="1242303"/>
                  <a:pt x="172328" y="1235005"/>
                  <a:pt x="172328" y="1226051"/>
                </a:cubicBezTo>
                <a:cubicBezTo>
                  <a:pt x="172328" y="1217097"/>
                  <a:pt x="179626" y="1209799"/>
                  <a:pt x="188579" y="1209799"/>
                </a:cubicBezTo>
                <a:close/>
                <a:moveTo>
                  <a:pt x="102415" y="1209799"/>
                </a:moveTo>
                <a:cubicBezTo>
                  <a:pt x="111369" y="1209799"/>
                  <a:pt x="118667" y="1217097"/>
                  <a:pt x="118667" y="1226051"/>
                </a:cubicBezTo>
                <a:cubicBezTo>
                  <a:pt x="118667" y="1235005"/>
                  <a:pt x="111369" y="1242303"/>
                  <a:pt x="102415" y="1242303"/>
                </a:cubicBezTo>
                <a:cubicBezTo>
                  <a:pt x="93462" y="1242303"/>
                  <a:pt x="86164" y="1235005"/>
                  <a:pt x="86164" y="1226051"/>
                </a:cubicBezTo>
                <a:cubicBezTo>
                  <a:pt x="86164" y="1217097"/>
                  <a:pt x="93462" y="1209799"/>
                  <a:pt x="102415" y="1209799"/>
                </a:cubicBezTo>
                <a:close/>
                <a:moveTo>
                  <a:pt x="16251" y="1209799"/>
                </a:moveTo>
                <a:cubicBezTo>
                  <a:pt x="25205" y="1209799"/>
                  <a:pt x="32503" y="1217097"/>
                  <a:pt x="32503" y="1226051"/>
                </a:cubicBezTo>
                <a:cubicBezTo>
                  <a:pt x="32503" y="1235005"/>
                  <a:pt x="25205" y="1242303"/>
                  <a:pt x="16251" y="1242303"/>
                </a:cubicBezTo>
                <a:cubicBezTo>
                  <a:pt x="7298" y="1242303"/>
                  <a:pt x="0" y="1235005"/>
                  <a:pt x="0" y="1226051"/>
                </a:cubicBezTo>
                <a:cubicBezTo>
                  <a:pt x="0" y="1217097"/>
                  <a:pt x="7298" y="1209799"/>
                  <a:pt x="16251" y="1209799"/>
                </a:cubicBezTo>
                <a:close/>
                <a:moveTo>
                  <a:pt x="274743" y="1123451"/>
                </a:moveTo>
                <a:cubicBezTo>
                  <a:pt x="283719" y="1123451"/>
                  <a:pt x="290995" y="1130728"/>
                  <a:pt x="290995" y="1139703"/>
                </a:cubicBezTo>
                <a:cubicBezTo>
                  <a:pt x="290995" y="1148679"/>
                  <a:pt x="283719" y="1155954"/>
                  <a:pt x="274743" y="1155954"/>
                </a:cubicBezTo>
                <a:cubicBezTo>
                  <a:pt x="265768" y="1155954"/>
                  <a:pt x="258491" y="1148679"/>
                  <a:pt x="258491" y="1139703"/>
                </a:cubicBezTo>
                <a:cubicBezTo>
                  <a:pt x="258491" y="1130728"/>
                  <a:pt x="265768" y="1123451"/>
                  <a:pt x="274743" y="1123451"/>
                </a:cubicBezTo>
                <a:close/>
                <a:moveTo>
                  <a:pt x="188579" y="1123451"/>
                </a:moveTo>
                <a:cubicBezTo>
                  <a:pt x="197555" y="1123451"/>
                  <a:pt x="204831" y="1130728"/>
                  <a:pt x="204831" y="1139703"/>
                </a:cubicBezTo>
                <a:cubicBezTo>
                  <a:pt x="204831" y="1148679"/>
                  <a:pt x="197555" y="1155954"/>
                  <a:pt x="188579" y="1155954"/>
                </a:cubicBezTo>
                <a:cubicBezTo>
                  <a:pt x="179604" y="1155954"/>
                  <a:pt x="172328" y="1148679"/>
                  <a:pt x="172328" y="1139703"/>
                </a:cubicBezTo>
                <a:cubicBezTo>
                  <a:pt x="172328" y="1130728"/>
                  <a:pt x="179604" y="1123451"/>
                  <a:pt x="188579" y="1123451"/>
                </a:cubicBezTo>
                <a:close/>
                <a:moveTo>
                  <a:pt x="102415" y="1123451"/>
                </a:moveTo>
                <a:cubicBezTo>
                  <a:pt x="111391" y="1123451"/>
                  <a:pt x="118667" y="1130728"/>
                  <a:pt x="118667" y="1139703"/>
                </a:cubicBezTo>
                <a:cubicBezTo>
                  <a:pt x="118667" y="1148679"/>
                  <a:pt x="111391" y="1155954"/>
                  <a:pt x="102415" y="1155954"/>
                </a:cubicBezTo>
                <a:cubicBezTo>
                  <a:pt x="93440" y="1155954"/>
                  <a:pt x="86164" y="1148679"/>
                  <a:pt x="86164" y="1139703"/>
                </a:cubicBezTo>
                <a:cubicBezTo>
                  <a:pt x="86164" y="1130728"/>
                  <a:pt x="93440" y="1123451"/>
                  <a:pt x="102415" y="1123451"/>
                </a:cubicBezTo>
                <a:close/>
                <a:moveTo>
                  <a:pt x="16251" y="1123451"/>
                </a:moveTo>
                <a:cubicBezTo>
                  <a:pt x="25227" y="1123451"/>
                  <a:pt x="32503" y="1130728"/>
                  <a:pt x="32503" y="1139703"/>
                </a:cubicBezTo>
                <a:cubicBezTo>
                  <a:pt x="32503" y="1148679"/>
                  <a:pt x="25227" y="1155954"/>
                  <a:pt x="16251" y="1155954"/>
                </a:cubicBezTo>
                <a:cubicBezTo>
                  <a:pt x="7276" y="1155954"/>
                  <a:pt x="0" y="1148679"/>
                  <a:pt x="0" y="1139703"/>
                </a:cubicBezTo>
                <a:cubicBezTo>
                  <a:pt x="0" y="1130728"/>
                  <a:pt x="7276" y="1123451"/>
                  <a:pt x="16251" y="1123451"/>
                </a:cubicBezTo>
                <a:close/>
                <a:moveTo>
                  <a:pt x="360907" y="1123390"/>
                </a:moveTo>
                <a:cubicBezTo>
                  <a:pt x="369861" y="1123390"/>
                  <a:pt x="377158" y="1130688"/>
                  <a:pt x="377158" y="1139641"/>
                </a:cubicBezTo>
                <a:cubicBezTo>
                  <a:pt x="377097" y="1148656"/>
                  <a:pt x="369861" y="1155893"/>
                  <a:pt x="360907" y="1155893"/>
                </a:cubicBezTo>
                <a:cubicBezTo>
                  <a:pt x="351953" y="1155893"/>
                  <a:pt x="344655" y="1148595"/>
                  <a:pt x="344655" y="1139641"/>
                </a:cubicBezTo>
                <a:cubicBezTo>
                  <a:pt x="344655" y="1130688"/>
                  <a:pt x="351953" y="1123390"/>
                  <a:pt x="360907" y="1123390"/>
                </a:cubicBezTo>
                <a:close/>
                <a:moveTo>
                  <a:pt x="360907" y="1036980"/>
                </a:moveTo>
                <a:cubicBezTo>
                  <a:pt x="369861" y="1036980"/>
                  <a:pt x="377158" y="1044278"/>
                  <a:pt x="377158" y="1053232"/>
                </a:cubicBezTo>
                <a:cubicBezTo>
                  <a:pt x="377158" y="1062186"/>
                  <a:pt x="369861" y="1069484"/>
                  <a:pt x="360907" y="1069484"/>
                </a:cubicBezTo>
                <a:cubicBezTo>
                  <a:pt x="351953" y="1069484"/>
                  <a:pt x="344655" y="1062186"/>
                  <a:pt x="344655" y="1053232"/>
                </a:cubicBezTo>
                <a:cubicBezTo>
                  <a:pt x="344655" y="1044278"/>
                  <a:pt x="351953" y="1036980"/>
                  <a:pt x="360907" y="1036980"/>
                </a:cubicBezTo>
                <a:close/>
                <a:moveTo>
                  <a:pt x="274743" y="1036980"/>
                </a:moveTo>
                <a:cubicBezTo>
                  <a:pt x="283697" y="1036980"/>
                  <a:pt x="290994" y="1044278"/>
                  <a:pt x="290994" y="1053232"/>
                </a:cubicBezTo>
                <a:cubicBezTo>
                  <a:pt x="290994" y="1062186"/>
                  <a:pt x="283697" y="1069484"/>
                  <a:pt x="274743" y="1069484"/>
                </a:cubicBezTo>
                <a:cubicBezTo>
                  <a:pt x="265789" y="1069484"/>
                  <a:pt x="258491" y="1062186"/>
                  <a:pt x="258491" y="1053232"/>
                </a:cubicBezTo>
                <a:cubicBezTo>
                  <a:pt x="258491" y="1044278"/>
                  <a:pt x="265789" y="1036980"/>
                  <a:pt x="274743" y="1036980"/>
                </a:cubicBezTo>
                <a:close/>
                <a:moveTo>
                  <a:pt x="188579" y="1036980"/>
                </a:moveTo>
                <a:cubicBezTo>
                  <a:pt x="197533" y="1036980"/>
                  <a:pt x="204831" y="1044278"/>
                  <a:pt x="204831" y="1053232"/>
                </a:cubicBezTo>
                <a:cubicBezTo>
                  <a:pt x="204831" y="1062186"/>
                  <a:pt x="197533" y="1069484"/>
                  <a:pt x="188579" y="1069484"/>
                </a:cubicBezTo>
                <a:cubicBezTo>
                  <a:pt x="179626" y="1069484"/>
                  <a:pt x="172328" y="1062186"/>
                  <a:pt x="172328" y="1053232"/>
                </a:cubicBezTo>
                <a:cubicBezTo>
                  <a:pt x="172328" y="1044278"/>
                  <a:pt x="179626" y="1036980"/>
                  <a:pt x="188579" y="1036980"/>
                </a:cubicBezTo>
                <a:close/>
                <a:moveTo>
                  <a:pt x="102415" y="1036980"/>
                </a:moveTo>
                <a:cubicBezTo>
                  <a:pt x="111369" y="1036980"/>
                  <a:pt x="118667" y="1044278"/>
                  <a:pt x="118667" y="1053232"/>
                </a:cubicBezTo>
                <a:cubicBezTo>
                  <a:pt x="118667" y="1062186"/>
                  <a:pt x="111369" y="1069484"/>
                  <a:pt x="102415" y="1069484"/>
                </a:cubicBezTo>
                <a:cubicBezTo>
                  <a:pt x="93462" y="1069484"/>
                  <a:pt x="86164" y="1062186"/>
                  <a:pt x="86164" y="1053232"/>
                </a:cubicBezTo>
                <a:cubicBezTo>
                  <a:pt x="86164" y="1044278"/>
                  <a:pt x="93462" y="1036980"/>
                  <a:pt x="102415" y="1036980"/>
                </a:cubicBezTo>
                <a:close/>
                <a:moveTo>
                  <a:pt x="16251" y="1036980"/>
                </a:moveTo>
                <a:cubicBezTo>
                  <a:pt x="25205" y="1036980"/>
                  <a:pt x="32503" y="1044278"/>
                  <a:pt x="32503" y="1053232"/>
                </a:cubicBezTo>
                <a:cubicBezTo>
                  <a:pt x="32503" y="1062186"/>
                  <a:pt x="25205" y="1069484"/>
                  <a:pt x="16251" y="1069484"/>
                </a:cubicBezTo>
                <a:cubicBezTo>
                  <a:pt x="7298" y="1069484"/>
                  <a:pt x="0" y="1062186"/>
                  <a:pt x="0" y="1053232"/>
                </a:cubicBezTo>
                <a:cubicBezTo>
                  <a:pt x="0" y="1044278"/>
                  <a:pt x="7298" y="1036980"/>
                  <a:pt x="16251" y="1036980"/>
                </a:cubicBezTo>
                <a:close/>
                <a:moveTo>
                  <a:pt x="360907" y="950571"/>
                </a:moveTo>
                <a:cubicBezTo>
                  <a:pt x="369861" y="950571"/>
                  <a:pt x="377158" y="957869"/>
                  <a:pt x="377158" y="966823"/>
                </a:cubicBezTo>
                <a:cubicBezTo>
                  <a:pt x="377097" y="975838"/>
                  <a:pt x="369861" y="983074"/>
                  <a:pt x="360907" y="983074"/>
                </a:cubicBezTo>
                <a:cubicBezTo>
                  <a:pt x="351953" y="983074"/>
                  <a:pt x="344655" y="975777"/>
                  <a:pt x="344655" y="966823"/>
                </a:cubicBezTo>
                <a:cubicBezTo>
                  <a:pt x="344655" y="957869"/>
                  <a:pt x="351953" y="950571"/>
                  <a:pt x="360907" y="950571"/>
                </a:cubicBezTo>
                <a:close/>
                <a:moveTo>
                  <a:pt x="274743" y="950571"/>
                </a:moveTo>
                <a:cubicBezTo>
                  <a:pt x="283697" y="950571"/>
                  <a:pt x="290994" y="957869"/>
                  <a:pt x="290994" y="966823"/>
                </a:cubicBezTo>
                <a:cubicBezTo>
                  <a:pt x="290933" y="975838"/>
                  <a:pt x="283697" y="983074"/>
                  <a:pt x="274743" y="983074"/>
                </a:cubicBezTo>
                <a:cubicBezTo>
                  <a:pt x="265789" y="983074"/>
                  <a:pt x="258491" y="975777"/>
                  <a:pt x="258491" y="966823"/>
                </a:cubicBezTo>
                <a:cubicBezTo>
                  <a:pt x="258491" y="957869"/>
                  <a:pt x="265789" y="950571"/>
                  <a:pt x="274743" y="950571"/>
                </a:cubicBezTo>
                <a:close/>
                <a:moveTo>
                  <a:pt x="188579" y="950571"/>
                </a:moveTo>
                <a:cubicBezTo>
                  <a:pt x="197533" y="950571"/>
                  <a:pt x="204831" y="957869"/>
                  <a:pt x="204831" y="966823"/>
                </a:cubicBezTo>
                <a:cubicBezTo>
                  <a:pt x="204769" y="975838"/>
                  <a:pt x="197533" y="983074"/>
                  <a:pt x="188579" y="983074"/>
                </a:cubicBezTo>
                <a:cubicBezTo>
                  <a:pt x="179626" y="983074"/>
                  <a:pt x="172328" y="975777"/>
                  <a:pt x="172328" y="966823"/>
                </a:cubicBezTo>
                <a:cubicBezTo>
                  <a:pt x="172328" y="957869"/>
                  <a:pt x="179626" y="950571"/>
                  <a:pt x="188579" y="950571"/>
                </a:cubicBezTo>
                <a:close/>
                <a:moveTo>
                  <a:pt x="102415" y="950571"/>
                </a:moveTo>
                <a:cubicBezTo>
                  <a:pt x="111369" y="950571"/>
                  <a:pt x="118667" y="957869"/>
                  <a:pt x="118667" y="966823"/>
                </a:cubicBezTo>
                <a:cubicBezTo>
                  <a:pt x="118605" y="975838"/>
                  <a:pt x="111369" y="983074"/>
                  <a:pt x="102415" y="983074"/>
                </a:cubicBezTo>
                <a:cubicBezTo>
                  <a:pt x="93462" y="983074"/>
                  <a:pt x="86164" y="975777"/>
                  <a:pt x="86164" y="966823"/>
                </a:cubicBezTo>
                <a:cubicBezTo>
                  <a:pt x="86164" y="957869"/>
                  <a:pt x="93462" y="950571"/>
                  <a:pt x="102415" y="950571"/>
                </a:cubicBezTo>
                <a:close/>
                <a:moveTo>
                  <a:pt x="16251" y="950571"/>
                </a:moveTo>
                <a:cubicBezTo>
                  <a:pt x="25205" y="950571"/>
                  <a:pt x="32503" y="957869"/>
                  <a:pt x="32503" y="966823"/>
                </a:cubicBezTo>
                <a:cubicBezTo>
                  <a:pt x="32442" y="975838"/>
                  <a:pt x="25205" y="983074"/>
                  <a:pt x="16251" y="983074"/>
                </a:cubicBezTo>
                <a:cubicBezTo>
                  <a:pt x="7298" y="983074"/>
                  <a:pt x="0" y="975777"/>
                  <a:pt x="0" y="966823"/>
                </a:cubicBezTo>
                <a:cubicBezTo>
                  <a:pt x="0" y="957869"/>
                  <a:pt x="7298" y="950571"/>
                  <a:pt x="16251" y="950571"/>
                </a:cubicBezTo>
                <a:close/>
                <a:moveTo>
                  <a:pt x="274743" y="864223"/>
                </a:moveTo>
                <a:cubicBezTo>
                  <a:pt x="283758" y="864223"/>
                  <a:pt x="290994" y="871521"/>
                  <a:pt x="290994" y="880475"/>
                </a:cubicBezTo>
                <a:cubicBezTo>
                  <a:pt x="290994" y="889429"/>
                  <a:pt x="283697" y="896665"/>
                  <a:pt x="274743" y="896665"/>
                </a:cubicBezTo>
                <a:cubicBezTo>
                  <a:pt x="265789" y="896665"/>
                  <a:pt x="258491" y="889368"/>
                  <a:pt x="258491" y="880414"/>
                </a:cubicBezTo>
                <a:cubicBezTo>
                  <a:pt x="258491" y="871460"/>
                  <a:pt x="265728" y="864223"/>
                  <a:pt x="274743" y="864223"/>
                </a:cubicBezTo>
                <a:close/>
                <a:moveTo>
                  <a:pt x="102415" y="864223"/>
                </a:moveTo>
                <a:cubicBezTo>
                  <a:pt x="111369" y="864223"/>
                  <a:pt x="118667" y="871521"/>
                  <a:pt x="118667" y="880475"/>
                </a:cubicBezTo>
                <a:cubicBezTo>
                  <a:pt x="118667" y="889429"/>
                  <a:pt x="111369" y="896665"/>
                  <a:pt x="102415" y="896665"/>
                </a:cubicBezTo>
                <a:cubicBezTo>
                  <a:pt x="93462" y="896665"/>
                  <a:pt x="86164" y="889368"/>
                  <a:pt x="86164" y="880414"/>
                </a:cubicBezTo>
                <a:cubicBezTo>
                  <a:pt x="86164" y="871460"/>
                  <a:pt x="93462" y="864223"/>
                  <a:pt x="102415" y="864223"/>
                </a:cubicBezTo>
                <a:close/>
                <a:moveTo>
                  <a:pt x="16251" y="864223"/>
                </a:moveTo>
                <a:cubicBezTo>
                  <a:pt x="25205" y="864223"/>
                  <a:pt x="32503" y="871521"/>
                  <a:pt x="32503" y="880475"/>
                </a:cubicBezTo>
                <a:cubicBezTo>
                  <a:pt x="32503" y="889429"/>
                  <a:pt x="25205" y="896665"/>
                  <a:pt x="16251" y="896665"/>
                </a:cubicBezTo>
                <a:cubicBezTo>
                  <a:pt x="7298" y="896665"/>
                  <a:pt x="0" y="889368"/>
                  <a:pt x="0" y="880414"/>
                </a:cubicBezTo>
                <a:cubicBezTo>
                  <a:pt x="0" y="871460"/>
                  <a:pt x="7298" y="864223"/>
                  <a:pt x="16251" y="864223"/>
                </a:cubicBezTo>
                <a:close/>
                <a:moveTo>
                  <a:pt x="360907" y="864162"/>
                </a:moveTo>
                <a:cubicBezTo>
                  <a:pt x="369861" y="864162"/>
                  <a:pt x="377158" y="871460"/>
                  <a:pt x="377158" y="880414"/>
                </a:cubicBezTo>
                <a:cubicBezTo>
                  <a:pt x="377158" y="889368"/>
                  <a:pt x="369861" y="896666"/>
                  <a:pt x="360907" y="896666"/>
                </a:cubicBezTo>
                <a:cubicBezTo>
                  <a:pt x="351953" y="896666"/>
                  <a:pt x="344655" y="889368"/>
                  <a:pt x="344655" y="880414"/>
                </a:cubicBezTo>
                <a:cubicBezTo>
                  <a:pt x="344655" y="871460"/>
                  <a:pt x="351953" y="864162"/>
                  <a:pt x="360907" y="864162"/>
                </a:cubicBezTo>
                <a:close/>
                <a:moveTo>
                  <a:pt x="188579" y="864162"/>
                </a:moveTo>
                <a:cubicBezTo>
                  <a:pt x="197533" y="864162"/>
                  <a:pt x="204831" y="871460"/>
                  <a:pt x="204831" y="880414"/>
                </a:cubicBezTo>
                <a:cubicBezTo>
                  <a:pt x="204831" y="889368"/>
                  <a:pt x="197533" y="896666"/>
                  <a:pt x="188579" y="896666"/>
                </a:cubicBezTo>
                <a:cubicBezTo>
                  <a:pt x="179626" y="896666"/>
                  <a:pt x="172328" y="889368"/>
                  <a:pt x="172328" y="880414"/>
                </a:cubicBezTo>
                <a:cubicBezTo>
                  <a:pt x="172328" y="871460"/>
                  <a:pt x="179626" y="864162"/>
                  <a:pt x="188579" y="864162"/>
                </a:cubicBezTo>
                <a:close/>
                <a:moveTo>
                  <a:pt x="360907" y="777683"/>
                </a:moveTo>
                <a:cubicBezTo>
                  <a:pt x="369861" y="777683"/>
                  <a:pt x="377158" y="784981"/>
                  <a:pt x="377158" y="793935"/>
                </a:cubicBezTo>
                <a:cubicBezTo>
                  <a:pt x="377158" y="802889"/>
                  <a:pt x="369861" y="810187"/>
                  <a:pt x="360907" y="810187"/>
                </a:cubicBezTo>
                <a:cubicBezTo>
                  <a:pt x="351953" y="810187"/>
                  <a:pt x="344655" y="802889"/>
                  <a:pt x="344655" y="793935"/>
                </a:cubicBezTo>
                <a:cubicBezTo>
                  <a:pt x="344655" y="784981"/>
                  <a:pt x="351953" y="777683"/>
                  <a:pt x="360907" y="777683"/>
                </a:cubicBezTo>
                <a:close/>
                <a:moveTo>
                  <a:pt x="274743" y="777683"/>
                </a:moveTo>
                <a:cubicBezTo>
                  <a:pt x="283697" y="777683"/>
                  <a:pt x="290994" y="784981"/>
                  <a:pt x="290994" y="793935"/>
                </a:cubicBezTo>
                <a:cubicBezTo>
                  <a:pt x="290994" y="802889"/>
                  <a:pt x="283697" y="810187"/>
                  <a:pt x="274743" y="810187"/>
                </a:cubicBezTo>
                <a:cubicBezTo>
                  <a:pt x="265789" y="810187"/>
                  <a:pt x="258491" y="802889"/>
                  <a:pt x="258491" y="793935"/>
                </a:cubicBezTo>
                <a:cubicBezTo>
                  <a:pt x="258491" y="784981"/>
                  <a:pt x="265789" y="777683"/>
                  <a:pt x="274743" y="777683"/>
                </a:cubicBezTo>
                <a:close/>
                <a:moveTo>
                  <a:pt x="188579" y="777683"/>
                </a:moveTo>
                <a:cubicBezTo>
                  <a:pt x="197533" y="777683"/>
                  <a:pt x="204831" y="784981"/>
                  <a:pt x="204831" y="793935"/>
                </a:cubicBezTo>
                <a:cubicBezTo>
                  <a:pt x="204831" y="802889"/>
                  <a:pt x="197533" y="810187"/>
                  <a:pt x="188579" y="810187"/>
                </a:cubicBezTo>
                <a:cubicBezTo>
                  <a:pt x="179626" y="810187"/>
                  <a:pt x="172328" y="802889"/>
                  <a:pt x="172328" y="793935"/>
                </a:cubicBezTo>
                <a:cubicBezTo>
                  <a:pt x="172328" y="784981"/>
                  <a:pt x="179626" y="777683"/>
                  <a:pt x="188579" y="777683"/>
                </a:cubicBezTo>
                <a:close/>
                <a:moveTo>
                  <a:pt x="102415" y="777683"/>
                </a:moveTo>
                <a:cubicBezTo>
                  <a:pt x="111369" y="777683"/>
                  <a:pt x="118667" y="784981"/>
                  <a:pt x="118667" y="793935"/>
                </a:cubicBezTo>
                <a:cubicBezTo>
                  <a:pt x="118667" y="802889"/>
                  <a:pt x="111369" y="810187"/>
                  <a:pt x="102415" y="810187"/>
                </a:cubicBezTo>
                <a:cubicBezTo>
                  <a:pt x="93462" y="810187"/>
                  <a:pt x="86164" y="802889"/>
                  <a:pt x="86164" y="793935"/>
                </a:cubicBezTo>
                <a:cubicBezTo>
                  <a:pt x="86164" y="784981"/>
                  <a:pt x="93462" y="777683"/>
                  <a:pt x="102415" y="777683"/>
                </a:cubicBezTo>
                <a:close/>
                <a:moveTo>
                  <a:pt x="16251" y="777683"/>
                </a:moveTo>
                <a:cubicBezTo>
                  <a:pt x="25205" y="777683"/>
                  <a:pt x="32503" y="784981"/>
                  <a:pt x="32503" y="793935"/>
                </a:cubicBezTo>
                <a:cubicBezTo>
                  <a:pt x="32503" y="802889"/>
                  <a:pt x="25205" y="810187"/>
                  <a:pt x="16251" y="810187"/>
                </a:cubicBezTo>
                <a:cubicBezTo>
                  <a:pt x="7298" y="810187"/>
                  <a:pt x="0" y="802889"/>
                  <a:pt x="0" y="793935"/>
                </a:cubicBezTo>
                <a:cubicBezTo>
                  <a:pt x="0" y="784981"/>
                  <a:pt x="7298" y="777683"/>
                  <a:pt x="16251" y="777683"/>
                </a:cubicBezTo>
                <a:close/>
                <a:moveTo>
                  <a:pt x="274743" y="691335"/>
                </a:moveTo>
                <a:cubicBezTo>
                  <a:pt x="283719" y="691335"/>
                  <a:pt x="290995" y="698612"/>
                  <a:pt x="290995" y="707587"/>
                </a:cubicBezTo>
                <a:cubicBezTo>
                  <a:pt x="290995" y="716563"/>
                  <a:pt x="283719" y="723839"/>
                  <a:pt x="274743" y="723839"/>
                </a:cubicBezTo>
                <a:cubicBezTo>
                  <a:pt x="265768" y="723839"/>
                  <a:pt x="258491" y="716563"/>
                  <a:pt x="258491" y="707587"/>
                </a:cubicBezTo>
                <a:cubicBezTo>
                  <a:pt x="258491" y="698612"/>
                  <a:pt x="265768" y="691335"/>
                  <a:pt x="274743" y="691335"/>
                </a:cubicBezTo>
                <a:close/>
                <a:moveTo>
                  <a:pt x="188579" y="691335"/>
                </a:moveTo>
                <a:cubicBezTo>
                  <a:pt x="197555" y="691335"/>
                  <a:pt x="204831" y="698612"/>
                  <a:pt x="204831" y="707587"/>
                </a:cubicBezTo>
                <a:cubicBezTo>
                  <a:pt x="204831" y="716563"/>
                  <a:pt x="197555" y="723839"/>
                  <a:pt x="188579" y="723839"/>
                </a:cubicBezTo>
                <a:cubicBezTo>
                  <a:pt x="179604" y="723839"/>
                  <a:pt x="172328" y="716563"/>
                  <a:pt x="172328" y="707587"/>
                </a:cubicBezTo>
                <a:cubicBezTo>
                  <a:pt x="172328" y="698612"/>
                  <a:pt x="179604" y="691335"/>
                  <a:pt x="188579" y="691335"/>
                </a:cubicBezTo>
                <a:close/>
                <a:moveTo>
                  <a:pt x="102415" y="691335"/>
                </a:moveTo>
                <a:cubicBezTo>
                  <a:pt x="111391" y="691335"/>
                  <a:pt x="118667" y="698612"/>
                  <a:pt x="118667" y="707587"/>
                </a:cubicBezTo>
                <a:cubicBezTo>
                  <a:pt x="118667" y="716563"/>
                  <a:pt x="111391" y="723839"/>
                  <a:pt x="102415" y="723839"/>
                </a:cubicBezTo>
                <a:cubicBezTo>
                  <a:pt x="93440" y="723839"/>
                  <a:pt x="86164" y="716563"/>
                  <a:pt x="86164" y="707587"/>
                </a:cubicBezTo>
                <a:cubicBezTo>
                  <a:pt x="86164" y="698612"/>
                  <a:pt x="93440" y="691335"/>
                  <a:pt x="102415" y="691335"/>
                </a:cubicBezTo>
                <a:close/>
                <a:moveTo>
                  <a:pt x="16251" y="691335"/>
                </a:moveTo>
                <a:cubicBezTo>
                  <a:pt x="25227" y="691335"/>
                  <a:pt x="32503" y="698612"/>
                  <a:pt x="32503" y="707587"/>
                </a:cubicBezTo>
                <a:cubicBezTo>
                  <a:pt x="32503" y="716563"/>
                  <a:pt x="25227" y="723839"/>
                  <a:pt x="16251" y="723839"/>
                </a:cubicBezTo>
                <a:cubicBezTo>
                  <a:pt x="7276" y="723839"/>
                  <a:pt x="0" y="716563"/>
                  <a:pt x="0" y="707587"/>
                </a:cubicBezTo>
                <a:cubicBezTo>
                  <a:pt x="0" y="698612"/>
                  <a:pt x="7276" y="691335"/>
                  <a:pt x="16251" y="691335"/>
                </a:cubicBezTo>
                <a:close/>
                <a:moveTo>
                  <a:pt x="360907" y="691274"/>
                </a:moveTo>
                <a:cubicBezTo>
                  <a:pt x="369861" y="691274"/>
                  <a:pt x="377158" y="698572"/>
                  <a:pt x="377158" y="707526"/>
                </a:cubicBezTo>
                <a:cubicBezTo>
                  <a:pt x="377158" y="716480"/>
                  <a:pt x="369861" y="723778"/>
                  <a:pt x="360907" y="723778"/>
                </a:cubicBezTo>
                <a:cubicBezTo>
                  <a:pt x="351953" y="723778"/>
                  <a:pt x="344655" y="716480"/>
                  <a:pt x="344655" y="707526"/>
                </a:cubicBezTo>
                <a:cubicBezTo>
                  <a:pt x="344655" y="698572"/>
                  <a:pt x="351953" y="691274"/>
                  <a:pt x="360907" y="691274"/>
                </a:cubicBezTo>
                <a:close/>
                <a:moveTo>
                  <a:pt x="360907" y="604865"/>
                </a:moveTo>
                <a:cubicBezTo>
                  <a:pt x="369861" y="604865"/>
                  <a:pt x="377158" y="612163"/>
                  <a:pt x="377158" y="621117"/>
                </a:cubicBezTo>
                <a:cubicBezTo>
                  <a:pt x="377097" y="630132"/>
                  <a:pt x="369861" y="637368"/>
                  <a:pt x="360907" y="637368"/>
                </a:cubicBezTo>
                <a:cubicBezTo>
                  <a:pt x="351953" y="637368"/>
                  <a:pt x="344655" y="630071"/>
                  <a:pt x="344655" y="621117"/>
                </a:cubicBezTo>
                <a:cubicBezTo>
                  <a:pt x="344655" y="612163"/>
                  <a:pt x="351953" y="604865"/>
                  <a:pt x="360907" y="604865"/>
                </a:cubicBezTo>
                <a:close/>
                <a:moveTo>
                  <a:pt x="274743" y="604865"/>
                </a:moveTo>
                <a:cubicBezTo>
                  <a:pt x="283697" y="604865"/>
                  <a:pt x="290994" y="612163"/>
                  <a:pt x="290994" y="621117"/>
                </a:cubicBezTo>
                <a:cubicBezTo>
                  <a:pt x="290933" y="630132"/>
                  <a:pt x="283697" y="637368"/>
                  <a:pt x="274743" y="637368"/>
                </a:cubicBezTo>
                <a:cubicBezTo>
                  <a:pt x="265789" y="637368"/>
                  <a:pt x="258491" y="630071"/>
                  <a:pt x="258491" y="621117"/>
                </a:cubicBezTo>
                <a:cubicBezTo>
                  <a:pt x="258491" y="612163"/>
                  <a:pt x="265789" y="604865"/>
                  <a:pt x="274743" y="604865"/>
                </a:cubicBezTo>
                <a:close/>
                <a:moveTo>
                  <a:pt x="188579" y="604865"/>
                </a:moveTo>
                <a:cubicBezTo>
                  <a:pt x="197533" y="604865"/>
                  <a:pt x="204831" y="612163"/>
                  <a:pt x="204831" y="621117"/>
                </a:cubicBezTo>
                <a:cubicBezTo>
                  <a:pt x="204769" y="630132"/>
                  <a:pt x="197533" y="637368"/>
                  <a:pt x="188579" y="637368"/>
                </a:cubicBezTo>
                <a:cubicBezTo>
                  <a:pt x="179626" y="637368"/>
                  <a:pt x="172328" y="630071"/>
                  <a:pt x="172328" y="621117"/>
                </a:cubicBezTo>
                <a:cubicBezTo>
                  <a:pt x="172328" y="612163"/>
                  <a:pt x="179626" y="604865"/>
                  <a:pt x="188579" y="604865"/>
                </a:cubicBezTo>
                <a:close/>
                <a:moveTo>
                  <a:pt x="102415" y="604865"/>
                </a:moveTo>
                <a:cubicBezTo>
                  <a:pt x="111369" y="604865"/>
                  <a:pt x="118667" y="612163"/>
                  <a:pt x="118667" y="621117"/>
                </a:cubicBezTo>
                <a:cubicBezTo>
                  <a:pt x="118605" y="630132"/>
                  <a:pt x="111369" y="637368"/>
                  <a:pt x="102415" y="637368"/>
                </a:cubicBezTo>
                <a:cubicBezTo>
                  <a:pt x="93462" y="637368"/>
                  <a:pt x="86164" y="630071"/>
                  <a:pt x="86164" y="621117"/>
                </a:cubicBezTo>
                <a:cubicBezTo>
                  <a:pt x="86164" y="612163"/>
                  <a:pt x="93462" y="604865"/>
                  <a:pt x="102415" y="604865"/>
                </a:cubicBezTo>
                <a:close/>
                <a:moveTo>
                  <a:pt x="16251" y="604865"/>
                </a:moveTo>
                <a:cubicBezTo>
                  <a:pt x="25205" y="604865"/>
                  <a:pt x="32503" y="612163"/>
                  <a:pt x="32503" y="621117"/>
                </a:cubicBezTo>
                <a:cubicBezTo>
                  <a:pt x="32442" y="630132"/>
                  <a:pt x="25205" y="637368"/>
                  <a:pt x="16251" y="637368"/>
                </a:cubicBezTo>
                <a:cubicBezTo>
                  <a:pt x="7298" y="637368"/>
                  <a:pt x="0" y="630071"/>
                  <a:pt x="0" y="621117"/>
                </a:cubicBezTo>
                <a:cubicBezTo>
                  <a:pt x="0" y="612163"/>
                  <a:pt x="7298" y="604865"/>
                  <a:pt x="16251" y="604865"/>
                </a:cubicBezTo>
                <a:close/>
                <a:moveTo>
                  <a:pt x="360907" y="518455"/>
                </a:moveTo>
                <a:cubicBezTo>
                  <a:pt x="369861" y="518455"/>
                  <a:pt x="377158" y="525753"/>
                  <a:pt x="377158" y="534707"/>
                </a:cubicBezTo>
                <a:cubicBezTo>
                  <a:pt x="377097" y="543722"/>
                  <a:pt x="369861" y="550959"/>
                  <a:pt x="360907" y="550959"/>
                </a:cubicBezTo>
                <a:cubicBezTo>
                  <a:pt x="351953" y="550959"/>
                  <a:pt x="344655" y="543661"/>
                  <a:pt x="344655" y="534707"/>
                </a:cubicBezTo>
                <a:cubicBezTo>
                  <a:pt x="344655" y="525753"/>
                  <a:pt x="351953" y="518455"/>
                  <a:pt x="360907" y="518455"/>
                </a:cubicBezTo>
                <a:close/>
                <a:moveTo>
                  <a:pt x="274743" y="518455"/>
                </a:moveTo>
                <a:cubicBezTo>
                  <a:pt x="283697" y="518455"/>
                  <a:pt x="290994" y="525753"/>
                  <a:pt x="290994" y="534707"/>
                </a:cubicBezTo>
                <a:cubicBezTo>
                  <a:pt x="290933" y="543722"/>
                  <a:pt x="283697" y="550959"/>
                  <a:pt x="274743" y="550959"/>
                </a:cubicBezTo>
                <a:cubicBezTo>
                  <a:pt x="265789" y="550959"/>
                  <a:pt x="258491" y="543661"/>
                  <a:pt x="258491" y="534707"/>
                </a:cubicBezTo>
                <a:cubicBezTo>
                  <a:pt x="258491" y="525753"/>
                  <a:pt x="265789" y="518455"/>
                  <a:pt x="274743" y="518455"/>
                </a:cubicBezTo>
                <a:close/>
                <a:moveTo>
                  <a:pt x="188579" y="518455"/>
                </a:moveTo>
                <a:cubicBezTo>
                  <a:pt x="197533" y="518455"/>
                  <a:pt x="204831" y="525753"/>
                  <a:pt x="204831" y="534707"/>
                </a:cubicBezTo>
                <a:cubicBezTo>
                  <a:pt x="204769" y="543722"/>
                  <a:pt x="197533" y="550959"/>
                  <a:pt x="188579" y="550959"/>
                </a:cubicBezTo>
                <a:cubicBezTo>
                  <a:pt x="179626" y="550959"/>
                  <a:pt x="172328" y="543661"/>
                  <a:pt x="172328" y="534707"/>
                </a:cubicBezTo>
                <a:cubicBezTo>
                  <a:pt x="172328" y="525753"/>
                  <a:pt x="179626" y="518455"/>
                  <a:pt x="188579" y="518455"/>
                </a:cubicBezTo>
                <a:close/>
                <a:moveTo>
                  <a:pt x="102415" y="518455"/>
                </a:moveTo>
                <a:cubicBezTo>
                  <a:pt x="111369" y="518455"/>
                  <a:pt x="118667" y="525753"/>
                  <a:pt x="118667" y="534707"/>
                </a:cubicBezTo>
                <a:cubicBezTo>
                  <a:pt x="118605" y="543722"/>
                  <a:pt x="111369" y="550959"/>
                  <a:pt x="102415" y="550959"/>
                </a:cubicBezTo>
                <a:cubicBezTo>
                  <a:pt x="93462" y="550959"/>
                  <a:pt x="86164" y="543661"/>
                  <a:pt x="86164" y="534707"/>
                </a:cubicBezTo>
                <a:cubicBezTo>
                  <a:pt x="86164" y="525753"/>
                  <a:pt x="93462" y="518455"/>
                  <a:pt x="102415" y="518455"/>
                </a:cubicBezTo>
                <a:close/>
                <a:moveTo>
                  <a:pt x="16251" y="518455"/>
                </a:moveTo>
                <a:cubicBezTo>
                  <a:pt x="25205" y="518455"/>
                  <a:pt x="32503" y="525753"/>
                  <a:pt x="32503" y="534707"/>
                </a:cubicBezTo>
                <a:cubicBezTo>
                  <a:pt x="32442" y="543722"/>
                  <a:pt x="25205" y="550959"/>
                  <a:pt x="16251" y="550959"/>
                </a:cubicBezTo>
                <a:cubicBezTo>
                  <a:pt x="7298" y="550959"/>
                  <a:pt x="0" y="543661"/>
                  <a:pt x="0" y="534707"/>
                </a:cubicBezTo>
                <a:cubicBezTo>
                  <a:pt x="0" y="525753"/>
                  <a:pt x="7298" y="518455"/>
                  <a:pt x="16251" y="518455"/>
                </a:cubicBezTo>
                <a:close/>
                <a:moveTo>
                  <a:pt x="360907" y="432046"/>
                </a:moveTo>
                <a:cubicBezTo>
                  <a:pt x="369861" y="432046"/>
                  <a:pt x="377158" y="439344"/>
                  <a:pt x="377158" y="448298"/>
                </a:cubicBezTo>
                <a:cubicBezTo>
                  <a:pt x="377158" y="457252"/>
                  <a:pt x="369861" y="464549"/>
                  <a:pt x="360907" y="464549"/>
                </a:cubicBezTo>
                <a:cubicBezTo>
                  <a:pt x="351953" y="464549"/>
                  <a:pt x="344655" y="457252"/>
                  <a:pt x="344655" y="448298"/>
                </a:cubicBezTo>
                <a:cubicBezTo>
                  <a:pt x="344655" y="439344"/>
                  <a:pt x="351953" y="432046"/>
                  <a:pt x="360907" y="432046"/>
                </a:cubicBezTo>
                <a:close/>
                <a:moveTo>
                  <a:pt x="274743" y="432046"/>
                </a:moveTo>
                <a:cubicBezTo>
                  <a:pt x="283697" y="432046"/>
                  <a:pt x="290994" y="439344"/>
                  <a:pt x="290994" y="448298"/>
                </a:cubicBezTo>
                <a:cubicBezTo>
                  <a:pt x="290994" y="457252"/>
                  <a:pt x="283697" y="464549"/>
                  <a:pt x="274743" y="464549"/>
                </a:cubicBezTo>
                <a:cubicBezTo>
                  <a:pt x="265789" y="464549"/>
                  <a:pt x="258491" y="457252"/>
                  <a:pt x="258491" y="448298"/>
                </a:cubicBezTo>
                <a:cubicBezTo>
                  <a:pt x="258491" y="439344"/>
                  <a:pt x="265789" y="432046"/>
                  <a:pt x="274743" y="432046"/>
                </a:cubicBezTo>
                <a:close/>
                <a:moveTo>
                  <a:pt x="188579" y="432046"/>
                </a:moveTo>
                <a:cubicBezTo>
                  <a:pt x="197533" y="432046"/>
                  <a:pt x="204831" y="439344"/>
                  <a:pt x="204831" y="448298"/>
                </a:cubicBezTo>
                <a:cubicBezTo>
                  <a:pt x="204831" y="457252"/>
                  <a:pt x="197533" y="464549"/>
                  <a:pt x="188579" y="464549"/>
                </a:cubicBezTo>
                <a:cubicBezTo>
                  <a:pt x="179626" y="464549"/>
                  <a:pt x="172328" y="457252"/>
                  <a:pt x="172328" y="448298"/>
                </a:cubicBezTo>
                <a:cubicBezTo>
                  <a:pt x="172328" y="439344"/>
                  <a:pt x="179626" y="432046"/>
                  <a:pt x="188579" y="432046"/>
                </a:cubicBezTo>
                <a:close/>
                <a:moveTo>
                  <a:pt x="102415" y="432046"/>
                </a:moveTo>
                <a:cubicBezTo>
                  <a:pt x="111369" y="432046"/>
                  <a:pt x="118667" y="439344"/>
                  <a:pt x="118667" y="448298"/>
                </a:cubicBezTo>
                <a:cubicBezTo>
                  <a:pt x="118667" y="457252"/>
                  <a:pt x="111369" y="464549"/>
                  <a:pt x="102415" y="464549"/>
                </a:cubicBezTo>
                <a:cubicBezTo>
                  <a:pt x="93462" y="464549"/>
                  <a:pt x="86164" y="457252"/>
                  <a:pt x="86164" y="448298"/>
                </a:cubicBezTo>
                <a:cubicBezTo>
                  <a:pt x="86164" y="439344"/>
                  <a:pt x="93462" y="432046"/>
                  <a:pt x="102415" y="432046"/>
                </a:cubicBezTo>
                <a:close/>
                <a:moveTo>
                  <a:pt x="16251" y="432046"/>
                </a:moveTo>
                <a:cubicBezTo>
                  <a:pt x="25205" y="432046"/>
                  <a:pt x="32503" y="439344"/>
                  <a:pt x="32503" y="448298"/>
                </a:cubicBezTo>
                <a:cubicBezTo>
                  <a:pt x="32503" y="457252"/>
                  <a:pt x="25205" y="464549"/>
                  <a:pt x="16251" y="464549"/>
                </a:cubicBezTo>
                <a:cubicBezTo>
                  <a:pt x="7298" y="464549"/>
                  <a:pt x="0" y="457252"/>
                  <a:pt x="0" y="448298"/>
                </a:cubicBezTo>
                <a:cubicBezTo>
                  <a:pt x="0" y="439344"/>
                  <a:pt x="7298" y="432046"/>
                  <a:pt x="16251" y="432046"/>
                </a:cubicBezTo>
                <a:close/>
                <a:moveTo>
                  <a:pt x="360907" y="345637"/>
                </a:moveTo>
                <a:cubicBezTo>
                  <a:pt x="369861" y="345637"/>
                  <a:pt x="377158" y="352935"/>
                  <a:pt x="377158" y="361889"/>
                </a:cubicBezTo>
                <a:cubicBezTo>
                  <a:pt x="377158" y="370842"/>
                  <a:pt x="369861" y="378141"/>
                  <a:pt x="360907" y="378141"/>
                </a:cubicBezTo>
                <a:cubicBezTo>
                  <a:pt x="351953" y="378141"/>
                  <a:pt x="344655" y="370842"/>
                  <a:pt x="344655" y="361889"/>
                </a:cubicBezTo>
                <a:cubicBezTo>
                  <a:pt x="344655" y="352935"/>
                  <a:pt x="351953" y="345637"/>
                  <a:pt x="360907" y="345637"/>
                </a:cubicBezTo>
                <a:close/>
                <a:moveTo>
                  <a:pt x="274743" y="345637"/>
                </a:moveTo>
                <a:cubicBezTo>
                  <a:pt x="283697" y="345637"/>
                  <a:pt x="290994" y="352935"/>
                  <a:pt x="290994" y="361889"/>
                </a:cubicBezTo>
                <a:cubicBezTo>
                  <a:pt x="290994" y="370842"/>
                  <a:pt x="283697" y="378141"/>
                  <a:pt x="274743" y="378141"/>
                </a:cubicBezTo>
                <a:cubicBezTo>
                  <a:pt x="265789" y="378141"/>
                  <a:pt x="258491" y="370842"/>
                  <a:pt x="258491" y="361889"/>
                </a:cubicBezTo>
                <a:cubicBezTo>
                  <a:pt x="258491" y="352935"/>
                  <a:pt x="265789" y="345637"/>
                  <a:pt x="274743" y="345637"/>
                </a:cubicBezTo>
                <a:close/>
                <a:moveTo>
                  <a:pt x="188579" y="345637"/>
                </a:moveTo>
                <a:cubicBezTo>
                  <a:pt x="197533" y="345637"/>
                  <a:pt x="204831" y="352935"/>
                  <a:pt x="204831" y="361889"/>
                </a:cubicBezTo>
                <a:cubicBezTo>
                  <a:pt x="204831" y="370842"/>
                  <a:pt x="197533" y="378141"/>
                  <a:pt x="188579" y="378141"/>
                </a:cubicBezTo>
                <a:cubicBezTo>
                  <a:pt x="179626" y="378141"/>
                  <a:pt x="172328" y="370842"/>
                  <a:pt x="172328" y="361889"/>
                </a:cubicBezTo>
                <a:cubicBezTo>
                  <a:pt x="172328" y="352935"/>
                  <a:pt x="179626" y="345637"/>
                  <a:pt x="188579" y="345637"/>
                </a:cubicBezTo>
                <a:close/>
                <a:moveTo>
                  <a:pt x="102415" y="345637"/>
                </a:moveTo>
                <a:cubicBezTo>
                  <a:pt x="111369" y="345637"/>
                  <a:pt x="118667" y="352935"/>
                  <a:pt x="118667" y="361889"/>
                </a:cubicBezTo>
                <a:cubicBezTo>
                  <a:pt x="118667" y="370842"/>
                  <a:pt x="111369" y="378141"/>
                  <a:pt x="102415" y="378141"/>
                </a:cubicBezTo>
                <a:cubicBezTo>
                  <a:pt x="93462" y="378141"/>
                  <a:pt x="86164" y="370842"/>
                  <a:pt x="86164" y="361889"/>
                </a:cubicBezTo>
                <a:cubicBezTo>
                  <a:pt x="86164" y="352935"/>
                  <a:pt x="93462" y="345637"/>
                  <a:pt x="102415" y="345637"/>
                </a:cubicBezTo>
                <a:close/>
                <a:moveTo>
                  <a:pt x="16251" y="345637"/>
                </a:moveTo>
                <a:cubicBezTo>
                  <a:pt x="25205" y="345637"/>
                  <a:pt x="32503" y="352935"/>
                  <a:pt x="32503" y="361889"/>
                </a:cubicBezTo>
                <a:cubicBezTo>
                  <a:pt x="32503" y="370842"/>
                  <a:pt x="25205" y="378141"/>
                  <a:pt x="16251" y="378141"/>
                </a:cubicBezTo>
                <a:cubicBezTo>
                  <a:pt x="7298" y="378141"/>
                  <a:pt x="0" y="370842"/>
                  <a:pt x="0" y="361889"/>
                </a:cubicBezTo>
                <a:cubicBezTo>
                  <a:pt x="0" y="352935"/>
                  <a:pt x="7298" y="345637"/>
                  <a:pt x="16251" y="345637"/>
                </a:cubicBezTo>
                <a:close/>
                <a:moveTo>
                  <a:pt x="274743" y="259289"/>
                </a:moveTo>
                <a:cubicBezTo>
                  <a:pt x="283719" y="259289"/>
                  <a:pt x="290995" y="266565"/>
                  <a:pt x="290995" y="275541"/>
                </a:cubicBezTo>
                <a:cubicBezTo>
                  <a:pt x="290995" y="284516"/>
                  <a:pt x="283719" y="291792"/>
                  <a:pt x="274743" y="291792"/>
                </a:cubicBezTo>
                <a:cubicBezTo>
                  <a:pt x="265768" y="291792"/>
                  <a:pt x="258491" y="284516"/>
                  <a:pt x="258491" y="275541"/>
                </a:cubicBezTo>
                <a:cubicBezTo>
                  <a:pt x="258491" y="266565"/>
                  <a:pt x="265768" y="259289"/>
                  <a:pt x="274743" y="259289"/>
                </a:cubicBezTo>
                <a:close/>
                <a:moveTo>
                  <a:pt x="188579" y="259289"/>
                </a:moveTo>
                <a:cubicBezTo>
                  <a:pt x="197555" y="259289"/>
                  <a:pt x="204831" y="266565"/>
                  <a:pt x="204831" y="275541"/>
                </a:cubicBezTo>
                <a:cubicBezTo>
                  <a:pt x="204831" y="284516"/>
                  <a:pt x="197555" y="291792"/>
                  <a:pt x="188579" y="291792"/>
                </a:cubicBezTo>
                <a:cubicBezTo>
                  <a:pt x="179604" y="291792"/>
                  <a:pt x="172328" y="284516"/>
                  <a:pt x="172328" y="275541"/>
                </a:cubicBezTo>
                <a:cubicBezTo>
                  <a:pt x="172328" y="266565"/>
                  <a:pt x="179604" y="259289"/>
                  <a:pt x="188579" y="259289"/>
                </a:cubicBezTo>
                <a:close/>
                <a:moveTo>
                  <a:pt x="102415" y="259289"/>
                </a:moveTo>
                <a:cubicBezTo>
                  <a:pt x="111391" y="259289"/>
                  <a:pt x="118667" y="266565"/>
                  <a:pt x="118667" y="275541"/>
                </a:cubicBezTo>
                <a:cubicBezTo>
                  <a:pt x="118667" y="284516"/>
                  <a:pt x="111391" y="291792"/>
                  <a:pt x="102415" y="291792"/>
                </a:cubicBezTo>
                <a:cubicBezTo>
                  <a:pt x="93440" y="291792"/>
                  <a:pt x="86164" y="284516"/>
                  <a:pt x="86164" y="275541"/>
                </a:cubicBezTo>
                <a:cubicBezTo>
                  <a:pt x="86164" y="266565"/>
                  <a:pt x="93440" y="259289"/>
                  <a:pt x="102415" y="259289"/>
                </a:cubicBezTo>
                <a:close/>
                <a:moveTo>
                  <a:pt x="16251" y="259289"/>
                </a:moveTo>
                <a:cubicBezTo>
                  <a:pt x="25227" y="259289"/>
                  <a:pt x="32503" y="266565"/>
                  <a:pt x="32503" y="275541"/>
                </a:cubicBezTo>
                <a:cubicBezTo>
                  <a:pt x="32503" y="284516"/>
                  <a:pt x="25227" y="291792"/>
                  <a:pt x="16251" y="291792"/>
                </a:cubicBezTo>
                <a:cubicBezTo>
                  <a:pt x="7276" y="291792"/>
                  <a:pt x="0" y="284516"/>
                  <a:pt x="0" y="275541"/>
                </a:cubicBezTo>
                <a:cubicBezTo>
                  <a:pt x="0" y="266565"/>
                  <a:pt x="7276" y="259289"/>
                  <a:pt x="16251" y="259289"/>
                </a:cubicBezTo>
                <a:close/>
                <a:moveTo>
                  <a:pt x="360907" y="259227"/>
                </a:moveTo>
                <a:cubicBezTo>
                  <a:pt x="369861" y="259227"/>
                  <a:pt x="377158" y="266525"/>
                  <a:pt x="377158" y="275479"/>
                </a:cubicBezTo>
                <a:cubicBezTo>
                  <a:pt x="377097" y="284494"/>
                  <a:pt x="369861" y="291731"/>
                  <a:pt x="360907" y="291731"/>
                </a:cubicBezTo>
                <a:cubicBezTo>
                  <a:pt x="351953" y="291731"/>
                  <a:pt x="344655" y="284433"/>
                  <a:pt x="344655" y="275479"/>
                </a:cubicBezTo>
                <a:cubicBezTo>
                  <a:pt x="344655" y="266525"/>
                  <a:pt x="351953" y="259227"/>
                  <a:pt x="360907" y="259227"/>
                </a:cubicBezTo>
                <a:close/>
                <a:moveTo>
                  <a:pt x="360907" y="172818"/>
                </a:moveTo>
                <a:cubicBezTo>
                  <a:pt x="369861" y="172818"/>
                  <a:pt x="377158" y="180116"/>
                  <a:pt x="377158" y="189070"/>
                </a:cubicBezTo>
                <a:cubicBezTo>
                  <a:pt x="377158" y="198024"/>
                  <a:pt x="369861" y="205322"/>
                  <a:pt x="360907" y="205322"/>
                </a:cubicBezTo>
                <a:cubicBezTo>
                  <a:pt x="351953" y="205322"/>
                  <a:pt x="344655" y="198024"/>
                  <a:pt x="344655" y="189070"/>
                </a:cubicBezTo>
                <a:cubicBezTo>
                  <a:pt x="344655" y="180116"/>
                  <a:pt x="351953" y="172818"/>
                  <a:pt x="360907" y="172818"/>
                </a:cubicBezTo>
                <a:close/>
                <a:moveTo>
                  <a:pt x="274743" y="172818"/>
                </a:moveTo>
                <a:cubicBezTo>
                  <a:pt x="283697" y="172818"/>
                  <a:pt x="290994" y="180116"/>
                  <a:pt x="290994" y="189070"/>
                </a:cubicBezTo>
                <a:cubicBezTo>
                  <a:pt x="290994" y="198024"/>
                  <a:pt x="283697" y="205322"/>
                  <a:pt x="274743" y="205322"/>
                </a:cubicBezTo>
                <a:cubicBezTo>
                  <a:pt x="265789" y="205322"/>
                  <a:pt x="258491" y="198024"/>
                  <a:pt x="258491" y="189070"/>
                </a:cubicBezTo>
                <a:cubicBezTo>
                  <a:pt x="258491" y="180116"/>
                  <a:pt x="265789" y="172818"/>
                  <a:pt x="274743" y="172818"/>
                </a:cubicBezTo>
                <a:close/>
                <a:moveTo>
                  <a:pt x="188579" y="172818"/>
                </a:moveTo>
                <a:cubicBezTo>
                  <a:pt x="197533" y="172818"/>
                  <a:pt x="204831" y="180116"/>
                  <a:pt x="204831" y="189070"/>
                </a:cubicBezTo>
                <a:cubicBezTo>
                  <a:pt x="204831" y="198024"/>
                  <a:pt x="197533" y="205322"/>
                  <a:pt x="188579" y="205322"/>
                </a:cubicBezTo>
                <a:cubicBezTo>
                  <a:pt x="179626" y="205322"/>
                  <a:pt x="172328" y="198024"/>
                  <a:pt x="172328" y="189070"/>
                </a:cubicBezTo>
                <a:cubicBezTo>
                  <a:pt x="172328" y="180116"/>
                  <a:pt x="179626" y="172818"/>
                  <a:pt x="188579" y="172818"/>
                </a:cubicBezTo>
                <a:close/>
                <a:moveTo>
                  <a:pt x="102415" y="172818"/>
                </a:moveTo>
                <a:cubicBezTo>
                  <a:pt x="111369" y="172818"/>
                  <a:pt x="118667" y="180116"/>
                  <a:pt x="118667" y="189070"/>
                </a:cubicBezTo>
                <a:cubicBezTo>
                  <a:pt x="118667" y="198024"/>
                  <a:pt x="111369" y="205322"/>
                  <a:pt x="102415" y="205322"/>
                </a:cubicBezTo>
                <a:cubicBezTo>
                  <a:pt x="93462" y="205322"/>
                  <a:pt x="86164" y="198024"/>
                  <a:pt x="86164" y="189070"/>
                </a:cubicBezTo>
                <a:cubicBezTo>
                  <a:pt x="86164" y="180116"/>
                  <a:pt x="93462" y="172818"/>
                  <a:pt x="102415" y="172818"/>
                </a:cubicBezTo>
                <a:close/>
                <a:moveTo>
                  <a:pt x="16251" y="172818"/>
                </a:moveTo>
                <a:cubicBezTo>
                  <a:pt x="25205" y="172818"/>
                  <a:pt x="32503" y="180116"/>
                  <a:pt x="32503" y="189070"/>
                </a:cubicBezTo>
                <a:cubicBezTo>
                  <a:pt x="32503" y="198024"/>
                  <a:pt x="25205" y="205322"/>
                  <a:pt x="16251" y="205322"/>
                </a:cubicBezTo>
                <a:cubicBezTo>
                  <a:pt x="7298" y="205322"/>
                  <a:pt x="0" y="198024"/>
                  <a:pt x="0" y="189070"/>
                </a:cubicBezTo>
                <a:cubicBezTo>
                  <a:pt x="0" y="180116"/>
                  <a:pt x="7298" y="172818"/>
                  <a:pt x="16251" y="172818"/>
                </a:cubicBezTo>
                <a:close/>
                <a:moveTo>
                  <a:pt x="360907" y="86409"/>
                </a:moveTo>
                <a:cubicBezTo>
                  <a:pt x="369861" y="86409"/>
                  <a:pt x="377158" y="93707"/>
                  <a:pt x="377158" y="102660"/>
                </a:cubicBezTo>
                <a:cubicBezTo>
                  <a:pt x="377097" y="111676"/>
                  <a:pt x="369861" y="118912"/>
                  <a:pt x="360907" y="118912"/>
                </a:cubicBezTo>
                <a:cubicBezTo>
                  <a:pt x="351953" y="118912"/>
                  <a:pt x="344655" y="111615"/>
                  <a:pt x="344655" y="102660"/>
                </a:cubicBezTo>
                <a:cubicBezTo>
                  <a:pt x="344655" y="93707"/>
                  <a:pt x="351953" y="86409"/>
                  <a:pt x="360907" y="86409"/>
                </a:cubicBezTo>
                <a:close/>
                <a:moveTo>
                  <a:pt x="274743" y="86409"/>
                </a:moveTo>
                <a:cubicBezTo>
                  <a:pt x="283697" y="86409"/>
                  <a:pt x="290994" y="93707"/>
                  <a:pt x="290994" y="102660"/>
                </a:cubicBezTo>
                <a:cubicBezTo>
                  <a:pt x="290933" y="111676"/>
                  <a:pt x="283697" y="118912"/>
                  <a:pt x="274743" y="118912"/>
                </a:cubicBezTo>
                <a:cubicBezTo>
                  <a:pt x="265789" y="118912"/>
                  <a:pt x="258491" y="111615"/>
                  <a:pt x="258491" y="102660"/>
                </a:cubicBezTo>
                <a:cubicBezTo>
                  <a:pt x="258491" y="93707"/>
                  <a:pt x="265789" y="86409"/>
                  <a:pt x="274743" y="86409"/>
                </a:cubicBezTo>
                <a:close/>
                <a:moveTo>
                  <a:pt x="188579" y="86409"/>
                </a:moveTo>
                <a:cubicBezTo>
                  <a:pt x="197533" y="86409"/>
                  <a:pt x="204831" y="93707"/>
                  <a:pt x="204831" y="102660"/>
                </a:cubicBezTo>
                <a:cubicBezTo>
                  <a:pt x="204769" y="111676"/>
                  <a:pt x="197533" y="118912"/>
                  <a:pt x="188579" y="118912"/>
                </a:cubicBezTo>
                <a:cubicBezTo>
                  <a:pt x="179626" y="118912"/>
                  <a:pt x="172328" y="111615"/>
                  <a:pt x="172328" y="102660"/>
                </a:cubicBezTo>
                <a:cubicBezTo>
                  <a:pt x="172328" y="93707"/>
                  <a:pt x="179626" y="86409"/>
                  <a:pt x="188579" y="86409"/>
                </a:cubicBezTo>
                <a:close/>
                <a:moveTo>
                  <a:pt x="102415" y="86409"/>
                </a:moveTo>
                <a:cubicBezTo>
                  <a:pt x="111369" y="86409"/>
                  <a:pt x="118667" y="93707"/>
                  <a:pt x="118667" y="102660"/>
                </a:cubicBezTo>
                <a:cubicBezTo>
                  <a:pt x="118605" y="111676"/>
                  <a:pt x="111369" y="118912"/>
                  <a:pt x="102415" y="118912"/>
                </a:cubicBezTo>
                <a:cubicBezTo>
                  <a:pt x="93462" y="118912"/>
                  <a:pt x="86164" y="111615"/>
                  <a:pt x="86164" y="102660"/>
                </a:cubicBezTo>
                <a:cubicBezTo>
                  <a:pt x="86164" y="93707"/>
                  <a:pt x="93462" y="86409"/>
                  <a:pt x="102415" y="86409"/>
                </a:cubicBezTo>
                <a:close/>
                <a:moveTo>
                  <a:pt x="16251" y="86409"/>
                </a:moveTo>
                <a:cubicBezTo>
                  <a:pt x="25205" y="86409"/>
                  <a:pt x="32503" y="93707"/>
                  <a:pt x="32503" y="102660"/>
                </a:cubicBezTo>
                <a:cubicBezTo>
                  <a:pt x="32442" y="111676"/>
                  <a:pt x="25205" y="118912"/>
                  <a:pt x="16251" y="118912"/>
                </a:cubicBezTo>
                <a:cubicBezTo>
                  <a:pt x="7298" y="118912"/>
                  <a:pt x="0" y="111615"/>
                  <a:pt x="0" y="102660"/>
                </a:cubicBezTo>
                <a:cubicBezTo>
                  <a:pt x="0" y="93707"/>
                  <a:pt x="7298" y="86409"/>
                  <a:pt x="16251" y="86409"/>
                </a:cubicBezTo>
                <a:close/>
                <a:moveTo>
                  <a:pt x="274743" y="61"/>
                </a:moveTo>
                <a:cubicBezTo>
                  <a:pt x="283758" y="61"/>
                  <a:pt x="290994" y="7359"/>
                  <a:pt x="290994" y="16313"/>
                </a:cubicBezTo>
                <a:cubicBezTo>
                  <a:pt x="290994" y="25267"/>
                  <a:pt x="283697" y="32503"/>
                  <a:pt x="274743" y="32503"/>
                </a:cubicBezTo>
                <a:cubicBezTo>
                  <a:pt x="265789" y="32503"/>
                  <a:pt x="258491" y="25205"/>
                  <a:pt x="258491" y="16251"/>
                </a:cubicBezTo>
                <a:cubicBezTo>
                  <a:pt x="258491" y="7297"/>
                  <a:pt x="265728" y="61"/>
                  <a:pt x="274743" y="61"/>
                </a:cubicBezTo>
                <a:close/>
                <a:moveTo>
                  <a:pt x="102415" y="61"/>
                </a:moveTo>
                <a:cubicBezTo>
                  <a:pt x="111369" y="61"/>
                  <a:pt x="118667" y="7359"/>
                  <a:pt x="118667" y="16313"/>
                </a:cubicBezTo>
                <a:cubicBezTo>
                  <a:pt x="118667" y="25267"/>
                  <a:pt x="111369" y="32503"/>
                  <a:pt x="102415" y="32503"/>
                </a:cubicBezTo>
                <a:cubicBezTo>
                  <a:pt x="93462" y="32503"/>
                  <a:pt x="86164" y="25205"/>
                  <a:pt x="86164" y="16251"/>
                </a:cubicBezTo>
                <a:cubicBezTo>
                  <a:pt x="86164" y="7297"/>
                  <a:pt x="93462" y="61"/>
                  <a:pt x="102415" y="61"/>
                </a:cubicBezTo>
                <a:close/>
                <a:moveTo>
                  <a:pt x="16251" y="61"/>
                </a:moveTo>
                <a:cubicBezTo>
                  <a:pt x="25205" y="61"/>
                  <a:pt x="32503" y="7359"/>
                  <a:pt x="32503" y="16313"/>
                </a:cubicBezTo>
                <a:cubicBezTo>
                  <a:pt x="32503" y="25267"/>
                  <a:pt x="25205" y="32503"/>
                  <a:pt x="16251" y="32503"/>
                </a:cubicBezTo>
                <a:cubicBezTo>
                  <a:pt x="7298" y="32503"/>
                  <a:pt x="0" y="25205"/>
                  <a:pt x="0" y="16251"/>
                </a:cubicBezTo>
                <a:cubicBezTo>
                  <a:pt x="0" y="7297"/>
                  <a:pt x="7298" y="61"/>
                  <a:pt x="16251" y="61"/>
                </a:cubicBezTo>
                <a:close/>
                <a:moveTo>
                  <a:pt x="360907" y="0"/>
                </a:moveTo>
                <a:cubicBezTo>
                  <a:pt x="369861" y="0"/>
                  <a:pt x="377158" y="7298"/>
                  <a:pt x="377158" y="16251"/>
                </a:cubicBezTo>
                <a:cubicBezTo>
                  <a:pt x="377158" y="25205"/>
                  <a:pt x="369861" y="32503"/>
                  <a:pt x="360907" y="32503"/>
                </a:cubicBezTo>
                <a:cubicBezTo>
                  <a:pt x="351953" y="32503"/>
                  <a:pt x="344655" y="25205"/>
                  <a:pt x="344655" y="16251"/>
                </a:cubicBezTo>
                <a:cubicBezTo>
                  <a:pt x="344655" y="7298"/>
                  <a:pt x="351953" y="0"/>
                  <a:pt x="360907" y="0"/>
                </a:cubicBezTo>
                <a:close/>
                <a:moveTo>
                  <a:pt x="188579" y="0"/>
                </a:moveTo>
                <a:cubicBezTo>
                  <a:pt x="197533" y="0"/>
                  <a:pt x="204831" y="7298"/>
                  <a:pt x="204831" y="16251"/>
                </a:cubicBezTo>
                <a:cubicBezTo>
                  <a:pt x="204831" y="25205"/>
                  <a:pt x="197533" y="32503"/>
                  <a:pt x="188579" y="32503"/>
                </a:cubicBezTo>
                <a:cubicBezTo>
                  <a:pt x="179626" y="32503"/>
                  <a:pt x="172328" y="25205"/>
                  <a:pt x="172328" y="16251"/>
                </a:cubicBezTo>
                <a:cubicBezTo>
                  <a:pt x="172328" y="7298"/>
                  <a:pt x="179626" y="0"/>
                  <a:pt x="188579" y="0"/>
                </a:cubicBezTo>
                <a:close/>
              </a:path>
            </a:pathLst>
          </a:custGeom>
          <a:gradFill>
            <a:gsLst>
              <a:gs pos="0">
                <a:srgbClr val="004EA1">
                  <a:alpha val="20000"/>
                </a:srgbClr>
              </a:gs>
              <a:gs pos="100000">
                <a:srgbClr val="004EA1">
                  <a:alpha val="0"/>
                </a:srgb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99751" y="3649377"/>
            <a:ext cx="133132" cy="133132"/>
          </a:xfrm>
          <a:prstGeom prst="ellipse">
            <a:avLst/>
          </a:prstGeom>
          <a:gradFill flip="none" rotWithShape="1">
            <a:gsLst>
              <a:gs pos="8000">
                <a:srgbClr val="C5FFE2"/>
              </a:gs>
              <a:gs pos="76000">
                <a:srgbClr val="004EA1"/>
              </a:gs>
            </a:gsLst>
            <a:lin ang="2700000" scaled="1"/>
            <a:tileRect/>
          </a:gradFill>
          <a:ln>
            <a:noFill/>
          </a:ln>
          <a:effectLst>
            <a:outerShdw blurRad="190500" dist="63500" dir="5400000" sx="90000" sy="90000" algn="t" rotWithShape="0">
              <a:srgbClr val="00357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pic>
        <p:nvPicPr>
          <p:cNvPr id="43" name="图片 4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9473" r="9688" b="19162"/>
          <a:stretch>
            <a:fillRect/>
          </a:stretch>
        </p:blipFill>
        <p:spPr>
          <a:xfrm>
            <a:off x="4473855" y="2667621"/>
            <a:ext cx="1626908" cy="1626908"/>
          </a:xfrm>
          <a:prstGeom prst="rect">
            <a:avLst/>
          </a:prstGeom>
          <a:effectLst>
            <a:softEdge rad="508000"/>
          </a:effectLst>
        </p:spPr>
      </p:pic>
      <p:sp>
        <p:nvSpPr>
          <p:cNvPr id="44" name="椭圆 43"/>
          <p:cNvSpPr/>
          <p:nvPr/>
        </p:nvSpPr>
        <p:spPr>
          <a:xfrm>
            <a:off x="259708" y="640594"/>
            <a:ext cx="599482" cy="599482"/>
          </a:xfrm>
          <a:prstGeom prst="ellipse">
            <a:avLst/>
          </a:prstGeom>
          <a:gradFill flip="none" rotWithShape="1">
            <a:gsLst>
              <a:gs pos="7000">
                <a:srgbClr val="C5FFE2">
                  <a:alpha val="20000"/>
                </a:srgbClr>
              </a:gs>
              <a:gs pos="76000">
                <a:srgbClr val="004EA1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90500" dist="190500" dir="5400000" sx="90000" sy="90000" algn="t" rotWithShape="0">
              <a:srgbClr val="00357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! PEPSI !" panose="02000000000000000000" pitchFamily="2" charset="0"/>
              <a:ea typeface="思源黑体 CN Regular"/>
              <a:cs typeface="+mn-cs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9473" r="9688" b="55077"/>
          <a:stretch>
            <a:fillRect/>
          </a:stretch>
        </p:blipFill>
        <p:spPr>
          <a:xfrm rot="1800000">
            <a:off x="-1845787" y="5175633"/>
            <a:ext cx="4988288" cy="277205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!!文本框 22"/>
          <p:cNvSpPr/>
          <p:nvPr>
            <p:custDataLst>
              <p:tags r:id="rId5"/>
            </p:custDataLst>
          </p:nvPr>
        </p:nvSpPr>
        <p:spPr>
          <a:xfrm>
            <a:off x="3080917" y="536014"/>
            <a:ext cx="5989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4800" b="1" dirty="0"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7th Service" pitchFamily="2" charset="0"/>
                <a:ea typeface="微软雅黑" panose="020B0503020204020204" charset="-122"/>
                <a:cs typeface="Segoe UI" panose="020B0502040204020203" pitchFamily="34" charset="0"/>
              </a:rPr>
              <a:t>CONTENTS</a:t>
            </a:r>
            <a:endParaRPr lang="en-US" altLang="zh-CN" sz="4800" b="1" dirty="0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7th Service" pitchFamily="2" charset="0"/>
              <a:ea typeface="微软雅黑" panose="020B0503020204020204" charset="-122"/>
              <a:cs typeface="Segoe UI" panose="020B0502040204020203" pitchFamily="34" charset="0"/>
            </a:endParaRPr>
          </a:p>
        </p:txBody>
      </p:sp>
      <p:pic>
        <p:nvPicPr>
          <p:cNvPr id="2" name="!!p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r="4816"/>
          <a:stretch>
            <a:fillRect/>
          </a:stretch>
        </p:blipFill>
        <p:spPr>
          <a:xfrm>
            <a:off x="1193013" y="1598599"/>
            <a:ext cx="3062762" cy="4518942"/>
          </a:xfrm>
          <a:custGeom>
            <a:avLst/>
            <a:gdLst>
              <a:gd name="connsiteX0" fmla="*/ 91660 w 2497514"/>
              <a:gd name="connsiteY0" fmla="*/ 0 h 4518942"/>
              <a:gd name="connsiteX1" fmla="*/ 2405854 w 2497514"/>
              <a:gd name="connsiteY1" fmla="*/ 0 h 4518942"/>
              <a:gd name="connsiteX2" fmla="*/ 2425562 w 2497514"/>
              <a:gd name="connsiteY2" fmla="*/ 3979 h 4518942"/>
              <a:gd name="connsiteX3" fmla="*/ 2497514 w 2497514"/>
              <a:gd name="connsiteY3" fmla="*/ 112529 h 4518942"/>
              <a:gd name="connsiteX4" fmla="*/ 2497514 w 2497514"/>
              <a:gd name="connsiteY4" fmla="*/ 4401134 h 4518942"/>
              <a:gd name="connsiteX5" fmla="*/ 2379706 w 2497514"/>
              <a:gd name="connsiteY5" fmla="*/ 4518942 h 4518942"/>
              <a:gd name="connsiteX6" fmla="*/ 117808 w 2497514"/>
              <a:gd name="connsiteY6" fmla="*/ 4518942 h 4518942"/>
              <a:gd name="connsiteX7" fmla="*/ 0 w 2497514"/>
              <a:gd name="connsiteY7" fmla="*/ 4401134 h 4518942"/>
              <a:gd name="connsiteX8" fmla="*/ 0 w 2497514"/>
              <a:gd name="connsiteY8" fmla="*/ 112529 h 4518942"/>
              <a:gd name="connsiteX9" fmla="*/ 71952 w 2497514"/>
              <a:gd name="connsiteY9" fmla="*/ 3979 h 451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7514" h="4518942">
                <a:moveTo>
                  <a:pt x="91660" y="0"/>
                </a:moveTo>
                <a:lnTo>
                  <a:pt x="2405854" y="0"/>
                </a:lnTo>
                <a:lnTo>
                  <a:pt x="2425562" y="3979"/>
                </a:lnTo>
                <a:cubicBezTo>
                  <a:pt x="2467846" y="21863"/>
                  <a:pt x="2497514" y="63731"/>
                  <a:pt x="2497514" y="112529"/>
                </a:cubicBezTo>
                <a:lnTo>
                  <a:pt x="2497514" y="4401134"/>
                </a:lnTo>
                <a:cubicBezTo>
                  <a:pt x="2497514" y="4466198"/>
                  <a:pt x="2444770" y="4518942"/>
                  <a:pt x="2379706" y="4518942"/>
                </a:cubicBezTo>
                <a:lnTo>
                  <a:pt x="117808" y="4518942"/>
                </a:lnTo>
                <a:cubicBezTo>
                  <a:pt x="52744" y="4518942"/>
                  <a:pt x="0" y="4466198"/>
                  <a:pt x="0" y="4401134"/>
                </a:cubicBezTo>
                <a:lnTo>
                  <a:pt x="0" y="112529"/>
                </a:lnTo>
                <a:cubicBezTo>
                  <a:pt x="0" y="63731"/>
                  <a:pt x="29669" y="21863"/>
                  <a:pt x="71952" y="3979"/>
                </a:cubicBezTo>
                <a:close/>
              </a:path>
            </a:pathLst>
          </a:custGeom>
        </p:spPr>
      </p:pic>
      <p:sp>
        <p:nvSpPr>
          <p:cNvPr id="79" name="!!bj1"/>
          <p:cNvSpPr/>
          <p:nvPr>
            <p:custDataLst>
              <p:tags r:id="rId8"/>
            </p:custDataLst>
          </p:nvPr>
        </p:nvSpPr>
        <p:spPr>
          <a:xfrm>
            <a:off x="1193010" y="1598599"/>
            <a:ext cx="3062761" cy="4518942"/>
          </a:xfrm>
          <a:prstGeom prst="roundRect">
            <a:avLst>
              <a:gd name="adj" fmla="val 4717"/>
            </a:avLst>
          </a:prstGeom>
          <a:gradFill flip="none" rotWithShape="1">
            <a:gsLst>
              <a:gs pos="31000">
                <a:srgbClr val="426CB6">
                  <a:alpha val="38000"/>
                </a:srgbClr>
              </a:gs>
              <a:gs pos="15000">
                <a:srgbClr val="426CB6"/>
              </a:gs>
              <a:gs pos="100000">
                <a:schemeClr val="tx1">
                  <a:alpha val="5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alpha val="60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49" name="!!Rectangle 48"/>
          <p:cNvSpPr/>
          <p:nvPr>
            <p:custDataLst>
              <p:tags r:id="rId9"/>
            </p:custDataLst>
          </p:nvPr>
        </p:nvSpPr>
        <p:spPr>
          <a:xfrm>
            <a:off x="1181198" y="5356103"/>
            <a:ext cx="3062761" cy="673443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 panose="00000500000000000000" pitchFamily="2" charset="0"/>
                <a:ea typeface="方正清刻本悦宋简体" panose="02000000000000000000" pitchFamily="2" charset="-122"/>
                <a:cs typeface="Segoe UI Light" panose="020B0502040204020203" pitchFamily="34" charset="0"/>
              </a:rPr>
              <a:t>产品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 panose="00000500000000000000" pitchFamily="2" charset="0"/>
                <a:ea typeface="方正清刻本悦宋简体" panose="02000000000000000000" pitchFamily="2" charset="-122"/>
                <a:cs typeface="Segoe UI Light" panose="020B0502040204020203" pitchFamily="34" charset="0"/>
              </a:rPr>
              <a:t>demo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osefin Sans" panose="00000500000000000000" pitchFamily="2" charset="0"/>
              <a:ea typeface="方正清刻本悦宋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96" name="!!文本框 95"/>
          <p:cNvSpPr txBox="1"/>
          <p:nvPr>
            <p:custDataLst>
              <p:tags r:id="rId10"/>
            </p:custDataLst>
          </p:nvPr>
        </p:nvSpPr>
        <p:spPr>
          <a:xfrm>
            <a:off x="2933425" y="1791459"/>
            <a:ext cx="1136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366-CAI978" panose="000B0600000000000000" pitchFamily="34" charset="0"/>
              </a:rPr>
              <a:t>01</a:t>
            </a:r>
            <a:endParaRPr lang="zh-CN" altLang="en-US" sz="6000" dirty="0">
              <a:solidFill>
                <a:schemeClr val="bg1"/>
              </a:solidFill>
              <a:latin typeface="366-CAI978" panose="000B0600000000000000" pitchFamily="34" charset="0"/>
            </a:endParaRPr>
          </a:p>
        </p:txBody>
      </p:sp>
      <p:pic>
        <p:nvPicPr>
          <p:cNvPr id="5" name="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 r="24584"/>
          <a:stretch>
            <a:fillRect/>
          </a:stretch>
        </p:blipFill>
        <p:spPr>
          <a:xfrm>
            <a:off x="4641063" y="1598599"/>
            <a:ext cx="3062762" cy="4518942"/>
          </a:xfrm>
          <a:custGeom>
            <a:avLst/>
            <a:gdLst>
              <a:gd name="connsiteX0" fmla="*/ 91660 w 2497514"/>
              <a:gd name="connsiteY0" fmla="*/ 0 h 4518942"/>
              <a:gd name="connsiteX1" fmla="*/ 2405854 w 2497514"/>
              <a:gd name="connsiteY1" fmla="*/ 0 h 4518942"/>
              <a:gd name="connsiteX2" fmla="*/ 2425562 w 2497514"/>
              <a:gd name="connsiteY2" fmla="*/ 3979 h 4518942"/>
              <a:gd name="connsiteX3" fmla="*/ 2497514 w 2497514"/>
              <a:gd name="connsiteY3" fmla="*/ 112529 h 4518942"/>
              <a:gd name="connsiteX4" fmla="*/ 2497514 w 2497514"/>
              <a:gd name="connsiteY4" fmla="*/ 4401134 h 4518942"/>
              <a:gd name="connsiteX5" fmla="*/ 2379706 w 2497514"/>
              <a:gd name="connsiteY5" fmla="*/ 4518942 h 4518942"/>
              <a:gd name="connsiteX6" fmla="*/ 117808 w 2497514"/>
              <a:gd name="connsiteY6" fmla="*/ 4518942 h 4518942"/>
              <a:gd name="connsiteX7" fmla="*/ 0 w 2497514"/>
              <a:gd name="connsiteY7" fmla="*/ 4401134 h 4518942"/>
              <a:gd name="connsiteX8" fmla="*/ 0 w 2497514"/>
              <a:gd name="connsiteY8" fmla="*/ 112529 h 4518942"/>
              <a:gd name="connsiteX9" fmla="*/ 71952 w 2497514"/>
              <a:gd name="connsiteY9" fmla="*/ 3979 h 451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7514" h="4518942">
                <a:moveTo>
                  <a:pt x="91660" y="0"/>
                </a:moveTo>
                <a:lnTo>
                  <a:pt x="2405854" y="0"/>
                </a:lnTo>
                <a:lnTo>
                  <a:pt x="2425562" y="3979"/>
                </a:lnTo>
                <a:cubicBezTo>
                  <a:pt x="2467846" y="21863"/>
                  <a:pt x="2497514" y="63731"/>
                  <a:pt x="2497514" y="112529"/>
                </a:cubicBezTo>
                <a:lnTo>
                  <a:pt x="2497514" y="4401134"/>
                </a:lnTo>
                <a:cubicBezTo>
                  <a:pt x="2497514" y="4466198"/>
                  <a:pt x="2444770" y="4518942"/>
                  <a:pt x="2379706" y="4518942"/>
                </a:cubicBezTo>
                <a:lnTo>
                  <a:pt x="117808" y="4518942"/>
                </a:lnTo>
                <a:cubicBezTo>
                  <a:pt x="52744" y="4518942"/>
                  <a:pt x="0" y="4466198"/>
                  <a:pt x="0" y="4401134"/>
                </a:cubicBezTo>
                <a:lnTo>
                  <a:pt x="0" y="112529"/>
                </a:lnTo>
                <a:cubicBezTo>
                  <a:pt x="0" y="63731"/>
                  <a:pt x="29669" y="21863"/>
                  <a:pt x="71952" y="3979"/>
                </a:cubicBezTo>
                <a:close/>
              </a:path>
            </a:pathLst>
          </a:custGeom>
        </p:spPr>
      </p:pic>
      <p:sp>
        <p:nvSpPr>
          <p:cNvPr id="6" name="1"/>
          <p:cNvSpPr/>
          <p:nvPr>
            <p:custDataLst>
              <p:tags r:id="rId13"/>
            </p:custDataLst>
          </p:nvPr>
        </p:nvSpPr>
        <p:spPr>
          <a:xfrm>
            <a:off x="4633524" y="1605191"/>
            <a:ext cx="3062761" cy="4518942"/>
          </a:xfrm>
          <a:prstGeom prst="roundRect">
            <a:avLst>
              <a:gd name="adj" fmla="val 4717"/>
            </a:avLst>
          </a:prstGeom>
          <a:gradFill flip="none" rotWithShape="1">
            <a:gsLst>
              <a:gs pos="30000">
                <a:srgbClr val="426CB6">
                  <a:alpha val="38000"/>
                </a:srgbClr>
              </a:gs>
              <a:gs pos="15000">
                <a:srgbClr val="426CB6"/>
              </a:gs>
              <a:gs pos="100000">
                <a:schemeClr val="tx1">
                  <a:alpha val="5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alpha val="60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7" name="1"/>
          <p:cNvSpPr/>
          <p:nvPr>
            <p:custDataLst>
              <p:tags r:id="rId14"/>
            </p:custDataLst>
          </p:nvPr>
        </p:nvSpPr>
        <p:spPr>
          <a:xfrm>
            <a:off x="4387621" y="5393531"/>
            <a:ext cx="3661692" cy="673443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 panose="00000500000000000000" pitchFamily="2" charset="0"/>
                <a:ea typeface="方正清刻本悦宋简体" panose="02000000000000000000" pitchFamily="2" charset="-122"/>
                <a:cs typeface="Segoe UI Light" panose="020B0502040204020203" pitchFamily="34" charset="0"/>
                <a:sym typeface="+mn-ea"/>
              </a:rPr>
              <a:t>遇到的困</a:t>
            </a: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 panose="00000500000000000000" pitchFamily="2" charset="0"/>
                <a:ea typeface="方正清刻本悦宋简体" panose="02000000000000000000" pitchFamily="2" charset="-122"/>
                <a:cs typeface="Segoe UI Light" panose="020B0502040204020203" pitchFamily="34" charset="0"/>
                <a:sym typeface="+mn-ea"/>
              </a:rPr>
              <a:t>难</a:t>
            </a:r>
            <a:endParaRPr lang="zh-CN" altLang="en-US" sz="28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osefin Sans" panose="00000500000000000000" pitchFamily="2" charset="0"/>
              <a:ea typeface="方正清刻本悦宋简体" panose="02000000000000000000" pitchFamily="2" charset="-122"/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8" name="1"/>
          <p:cNvSpPr txBox="1"/>
          <p:nvPr>
            <p:custDataLst>
              <p:tags r:id="rId15"/>
            </p:custDataLst>
          </p:nvPr>
        </p:nvSpPr>
        <p:spPr>
          <a:xfrm>
            <a:off x="6253050" y="1867810"/>
            <a:ext cx="12971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366-CAI978" panose="000B0600000000000000" pitchFamily="34" charset="0"/>
              </a:rPr>
              <a:t>02</a:t>
            </a:r>
            <a:endParaRPr lang="zh-CN" altLang="en-US" sz="6000" dirty="0">
              <a:solidFill>
                <a:schemeClr val="bg1"/>
              </a:solidFill>
              <a:latin typeface="366-CAI978" panose="000B0600000000000000" pitchFamily="34" charset="0"/>
            </a:endParaRPr>
          </a:p>
        </p:txBody>
      </p:sp>
      <p:pic>
        <p:nvPicPr>
          <p:cNvPr id="9" name="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6" b="4406"/>
          <a:stretch>
            <a:fillRect/>
          </a:stretch>
        </p:blipFill>
        <p:spPr>
          <a:xfrm>
            <a:off x="8049316" y="1599542"/>
            <a:ext cx="3062762" cy="4518942"/>
          </a:xfrm>
          <a:custGeom>
            <a:avLst/>
            <a:gdLst>
              <a:gd name="connsiteX0" fmla="*/ 91660 w 2497514"/>
              <a:gd name="connsiteY0" fmla="*/ 0 h 4518942"/>
              <a:gd name="connsiteX1" fmla="*/ 2405854 w 2497514"/>
              <a:gd name="connsiteY1" fmla="*/ 0 h 4518942"/>
              <a:gd name="connsiteX2" fmla="*/ 2425562 w 2497514"/>
              <a:gd name="connsiteY2" fmla="*/ 3979 h 4518942"/>
              <a:gd name="connsiteX3" fmla="*/ 2497514 w 2497514"/>
              <a:gd name="connsiteY3" fmla="*/ 112529 h 4518942"/>
              <a:gd name="connsiteX4" fmla="*/ 2497514 w 2497514"/>
              <a:gd name="connsiteY4" fmla="*/ 4401134 h 4518942"/>
              <a:gd name="connsiteX5" fmla="*/ 2379706 w 2497514"/>
              <a:gd name="connsiteY5" fmla="*/ 4518942 h 4518942"/>
              <a:gd name="connsiteX6" fmla="*/ 117808 w 2497514"/>
              <a:gd name="connsiteY6" fmla="*/ 4518942 h 4518942"/>
              <a:gd name="connsiteX7" fmla="*/ 0 w 2497514"/>
              <a:gd name="connsiteY7" fmla="*/ 4401134 h 4518942"/>
              <a:gd name="connsiteX8" fmla="*/ 0 w 2497514"/>
              <a:gd name="connsiteY8" fmla="*/ 112529 h 4518942"/>
              <a:gd name="connsiteX9" fmla="*/ 71952 w 2497514"/>
              <a:gd name="connsiteY9" fmla="*/ 3979 h 4518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7514" h="4518942">
                <a:moveTo>
                  <a:pt x="91660" y="0"/>
                </a:moveTo>
                <a:lnTo>
                  <a:pt x="2405854" y="0"/>
                </a:lnTo>
                <a:lnTo>
                  <a:pt x="2425562" y="3979"/>
                </a:lnTo>
                <a:cubicBezTo>
                  <a:pt x="2467846" y="21863"/>
                  <a:pt x="2497514" y="63731"/>
                  <a:pt x="2497514" y="112529"/>
                </a:cubicBezTo>
                <a:lnTo>
                  <a:pt x="2497514" y="4401134"/>
                </a:lnTo>
                <a:cubicBezTo>
                  <a:pt x="2497514" y="4466198"/>
                  <a:pt x="2444770" y="4518942"/>
                  <a:pt x="2379706" y="4518942"/>
                </a:cubicBezTo>
                <a:lnTo>
                  <a:pt x="117808" y="4518942"/>
                </a:lnTo>
                <a:cubicBezTo>
                  <a:pt x="52744" y="4518942"/>
                  <a:pt x="0" y="4466198"/>
                  <a:pt x="0" y="4401134"/>
                </a:cubicBezTo>
                <a:lnTo>
                  <a:pt x="0" y="112529"/>
                </a:lnTo>
                <a:cubicBezTo>
                  <a:pt x="0" y="63731"/>
                  <a:pt x="29669" y="21863"/>
                  <a:pt x="71952" y="3979"/>
                </a:cubicBezTo>
                <a:close/>
              </a:path>
            </a:pathLst>
          </a:custGeom>
        </p:spPr>
      </p:pic>
      <p:sp>
        <p:nvSpPr>
          <p:cNvPr id="11" name="1"/>
          <p:cNvSpPr/>
          <p:nvPr>
            <p:custDataLst>
              <p:tags r:id="rId18"/>
            </p:custDataLst>
          </p:nvPr>
        </p:nvSpPr>
        <p:spPr>
          <a:xfrm>
            <a:off x="8041776" y="1605191"/>
            <a:ext cx="3062761" cy="4518942"/>
          </a:xfrm>
          <a:prstGeom prst="roundRect">
            <a:avLst>
              <a:gd name="adj" fmla="val 4717"/>
            </a:avLst>
          </a:prstGeom>
          <a:gradFill flip="none" rotWithShape="1">
            <a:gsLst>
              <a:gs pos="28000">
                <a:srgbClr val="426CB6">
                  <a:alpha val="0"/>
                </a:srgbClr>
              </a:gs>
              <a:gs pos="15000">
                <a:srgbClr val="426CB6"/>
              </a:gs>
              <a:gs pos="100000">
                <a:schemeClr val="tx1">
                  <a:alpha val="5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  <a:alpha val="60000"/>
                </a:prstClr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+mn-cs"/>
            </a:endParaRPr>
          </a:p>
        </p:txBody>
      </p:sp>
      <p:sp>
        <p:nvSpPr>
          <p:cNvPr id="12" name="1"/>
          <p:cNvSpPr/>
          <p:nvPr>
            <p:custDataLst>
              <p:tags r:id="rId19"/>
            </p:custDataLst>
          </p:nvPr>
        </p:nvSpPr>
        <p:spPr>
          <a:xfrm>
            <a:off x="8049315" y="5430340"/>
            <a:ext cx="3062761" cy="673443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 panose="00000500000000000000" pitchFamily="2" charset="0"/>
                <a:ea typeface="方正清刻本悦宋简体" panose="02000000000000000000" pitchFamily="2" charset="-122"/>
                <a:cs typeface="Segoe UI Light" panose="020B0502040204020203" pitchFamily="34" charset="0"/>
                <a:sym typeface="+mn-ea"/>
              </a:rPr>
              <a:t>测试与反馈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osefin Sans" panose="00000500000000000000" pitchFamily="2" charset="0"/>
              <a:ea typeface="方正清刻本悦宋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3" name="1"/>
          <p:cNvSpPr txBox="1"/>
          <p:nvPr>
            <p:custDataLst>
              <p:tags r:id="rId20"/>
            </p:custDataLst>
          </p:nvPr>
        </p:nvSpPr>
        <p:spPr>
          <a:xfrm>
            <a:off x="9580696" y="1867809"/>
            <a:ext cx="12779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366-CAI978" panose="000B0600000000000000" pitchFamily="34" charset="0"/>
              </a:rPr>
              <a:t>03</a:t>
            </a:r>
            <a:endParaRPr lang="zh-CN" altLang="en-US" sz="6000" dirty="0">
              <a:solidFill>
                <a:schemeClr val="bg1"/>
              </a:solidFill>
              <a:latin typeface="366-CAI978" panose="000B0600000000000000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14122" y="-218210"/>
            <a:ext cx="7021142" cy="6858000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p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3" b="124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!!Rectangle 48"/>
          <p:cNvSpPr/>
          <p:nvPr>
            <p:custDataLst>
              <p:tags r:id="rId2"/>
            </p:custDataLst>
          </p:nvPr>
        </p:nvSpPr>
        <p:spPr>
          <a:xfrm>
            <a:off x="1557511" y="3259869"/>
            <a:ext cx="4458277" cy="1206148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 panose="00000500000000000000" pitchFamily="2" charset="0"/>
                <a:ea typeface="方正清刻本悦宋简体" panose="02000000000000000000" pitchFamily="2" charset="-122"/>
                <a:cs typeface="Segoe UI Light" panose="020B0502040204020203" pitchFamily="34" charset="0"/>
              </a:rPr>
              <a:t>产品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 panose="00000500000000000000" pitchFamily="2" charset="0"/>
                <a:ea typeface="方正清刻本悦宋简体" panose="02000000000000000000" pitchFamily="2" charset="-122"/>
                <a:cs typeface="Segoe UI Light" panose="020B0502040204020203" pitchFamily="34" charset="0"/>
              </a:rPr>
              <a:t>demo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osefin Sans" panose="00000500000000000000" pitchFamily="2" charset="0"/>
              <a:ea typeface="方正清刻本悦宋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!!矩形 17"/>
          <p:cNvSpPr/>
          <p:nvPr/>
        </p:nvSpPr>
        <p:spPr>
          <a:xfrm>
            <a:off x="1296931" y="2654300"/>
            <a:ext cx="174588" cy="152823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!!文本框 95"/>
          <p:cNvSpPr txBox="1"/>
          <p:nvPr/>
        </p:nvSpPr>
        <p:spPr>
          <a:xfrm>
            <a:off x="1557512" y="2543512"/>
            <a:ext cx="22797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Josefin Sans" panose="00000500000000000000" pitchFamily="2" charset="0"/>
              </a:rPr>
              <a:t>Part 1</a:t>
            </a:r>
            <a:endParaRPr lang="zh-CN" altLang="en-US" sz="6000" b="1" dirty="0">
              <a:solidFill>
                <a:schemeClr val="bg1"/>
              </a:solidFill>
              <a:latin typeface="Josefin Sa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使用红线连接的立方体"/>
          <p:cNvPicPr>
            <a:picLocks noChangeAspect="1"/>
          </p:cNvPicPr>
          <p:nvPr/>
        </p:nvPicPr>
        <p:blipFill>
          <a:blip r:embed="rId1"/>
          <a:srcRect l="17098" r="5668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1" name="!!矩形 17"/>
          <p:cNvSpPr/>
          <p:nvPr/>
        </p:nvSpPr>
        <p:spPr>
          <a:xfrm>
            <a:off x="11517263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!!Rectangle 48"/>
          <p:cNvSpPr/>
          <p:nvPr>
            <p:custDataLst>
              <p:tags r:id="rId2"/>
            </p:custDataLst>
          </p:nvPr>
        </p:nvSpPr>
        <p:spPr>
          <a:xfrm>
            <a:off x="9399271" y="211620"/>
            <a:ext cx="6055650" cy="919739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Video</a:t>
            </a:r>
            <a:endParaRPr lang="en-US" altLang="zh-CN" sz="40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pic>
        <p:nvPicPr>
          <p:cNvPr id="2" name="演示视频1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80260" y="969010"/>
            <a:ext cx="2950210" cy="5481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演示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635" y="822960"/>
            <a:ext cx="2561590" cy="5628640"/>
          </a:xfrm>
          <a:prstGeom prst="rect">
            <a:avLst/>
          </a:prstGeom>
        </p:spPr>
      </p:pic>
      <p:sp>
        <p:nvSpPr>
          <p:cNvPr id="52" name="!!Rectangle 48"/>
          <p:cNvSpPr/>
          <p:nvPr>
            <p:custDataLst>
              <p:tags r:id="rId5"/>
            </p:custDataLst>
          </p:nvPr>
        </p:nvSpPr>
        <p:spPr>
          <a:xfrm>
            <a:off x="9738361" y="211620"/>
            <a:ext cx="6055650" cy="919739"/>
          </a:xfrm>
          <a:prstGeom prst="round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Video</a:t>
            </a:r>
            <a:endParaRPr lang="en-US" altLang="zh-CN" sz="40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sp>
        <p:nvSpPr>
          <p:cNvPr id="51" name="!!矩形 17"/>
          <p:cNvSpPr/>
          <p:nvPr/>
        </p:nvSpPr>
        <p:spPr>
          <a:xfrm>
            <a:off x="11517263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415" y="892175"/>
            <a:ext cx="2467610" cy="5487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>
            <a:fillRect/>
          </a:stretch>
        </p:blipFill>
        <p:spPr>
          <a:xfrm>
            <a:off x="-121920" y="-182880"/>
            <a:ext cx="12740640" cy="7208520"/>
          </a:xfrm>
          <a:prstGeom prst="rect">
            <a:avLst/>
          </a:prstGeom>
        </p:spPr>
      </p:pic>
      <p:sp>
        <p:nvSpPr>
          <p:cNvPr id="3" name="!!Rectangle 48"/>
          <p:cNvSpPr/>
          <p:nvPr>
            <p:custDataLst>
              <p:tags r:id="rId2"/>
            </p:custDataLst>
          </p:nvPr>
        </p:nvSpPr>
        <p:spPr>
          <a:xfrm>
            <a:off x="558650" y="3246804"/>
            <a:ext cx="6001529" cy="1001369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 panose="00000500000000000000" pitchFamily="2" charset="0"/>
                <a:ea typeface="方正清刻本悦宋简体" panose="02000000000000000000" pitchFamily="2" charset="-122"/>
                <a:cs typeface="Segoe UI Light" panose="020B0502040204020203" pitchFamily="34" charset="0"/>
                <a:sym typeface="+mn-ea"/>
              </a:rPr>
              <a:t>遇到的困难</a:t>
            </a:r>
            <a:endParaRPr lang="zh-CN" altLang="en-US" sz="44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osefin Sans" panose="00000500000000000000" pitchFamily="2" charset="0"/>
              <a:ea typeface="方正清刻本悦宋简体" panose="02000000000000000000" pitchFamily="2" charset="-122"/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8" name="!!矩形 17"/>
          <p:cNvSpPr/>
          <p:nvPr/>
        </p:nvSpPr>
        <p:spPr>
          <a:xfrm>
            <a:off x="275851" y="2664883"/>
            <a:ext cx="174588" cy="152823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!!文本框 95"/>
          <p:cNvSpPr txBox="1"/>
          <p:nvPr/>
        </p:nvSpPr>
        <p:spPr>
          <a:xfrm>
            <a:off x="558650" y="2543512"/>
            <a:ext cx="2464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Josefin Sans" panose="00000500000000000000" pitchFamily="2" charset="0"/>
              </a:rPr>
              <a:t>Part 2</a:t>
            </a:r>
            <a:endParaRPr lang="zh-CN" altLang="en-US" sz="6000" b="1" dirty="0">
              <a:solidFill>
                <a:schemeClr val="bg1"/>
              </a:solidFill>
              <a:latin typeface="Josefin Sans" panose="00000500000000000000" pitchFamily="2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!!Rectangle 48"/>
          <p:cNvSpPr/>
          <p:nvPr>
            <p:custDataLst>
              <p:tags r:id="rId1"/>
            </p:custDataLst>
          </p:nvPr>
        </p:nvSpPr>
        <p:spPr>
          <a:xfrm>
            <a:off x="727076" y="209304"/>
            <a:ext cx="6087195" cy="837406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</a:rPr>
              <a:t>Difficulties we meet </a:t>
            </a:r>
            <a:endParaRPr lang="en-US" altLang="zh-CN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925" y="1047115"/>
            <a:ext cx="5822315" cy="54775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b="1" dirty="0">
                <a:solidFill>
                  <a:srgbClr val="0045EB"/>
                </a:solidFill>
                <a:latin typeface="Daytona" panose="020B0604030500040204" pitchFamily="34" charset="0"/>
              </a:rPr>
              <a:t>1. Android Studio</a:t>
            </a:r>
            <a:r>
              <a:rPr lang="zh-CN" altLang="en-US" sz="2000" b="1" dirty="0">
                <a:solidFill>
                  <a:srgbClr val="0045EB"/>
                </a:solidFill>
                <a:latin typeface="Daytona" panose="020B0604030500040204" pitchFamily="34" charset="0"/>
              </a:rPr>
              <a:t>频繁闪退的问题，而且模拟器运行时加载缓慢。导致我们项目进度非常缓慢。</a:t>
            </a:r>
            <a:endParaRPr lang="zh-CN" altLang="en-US" sz="2000" b="1" dirty="0">
              <a:solidFill>
                <a:srgbClr val="0045EB"/>
              </a:solidFill>
              <a:latin typeface="Daytona" panose="020B060403050004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0045EB"/>
              </a:solidFill>
              <a:latin typeface="Daytona" panose="020B060403050004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放弃使用</a:t>
            </a:r>
            <a:r>
              <a:rPr lang="en-US" altLang="zh-CN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Android Studio</a:t>
            </a:r>
            <a:r>
              <a:rPr lang="zh-CN" altLang="en-US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，采用差不多类型的</a:t>
            </a:r>
            <a:r>
              <a:rPr lang="en-US" altLang="zh-CN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DevEco Studio</a:t>
            </a:r>
            <a:r>
              <a:rPr lang="zh-CN" altLang="en-US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开发软件平台，</a:t>
            </a:r>
            <a:r>
              <a:rPr lang="en-US" altLang="zh-CN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DevEco</a:t>
            </a:r>
            <a:r>
              <a:rPr lang="zh-CN" altLang="en-US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是基于</a:t>
            </a:r>
            <a:r>
              <a:rPr lang="en-US" altLang="zh-CN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IntelliJ IDEA Community</a:t>
            </a:r>
            <a:r>
              <a:rPr lang="zh-CN" altLang="en-US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开源版本打造，为运行在</a:t>
            </a:r>
            <a:r>
              <a:rPr lang="en-US" altLang="zh-CN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HarmonyOS</a:t>
            </a:r>
            <a:r>
              <a:rPr lang="zh-CN" altLang="en-US" sz="2000" dirty="0"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</a:rPr>
              <a:t>系统上的应用和服务提供一站式的开发平台。</a:t>
            </a:r>
            <a:endParaRPr lang="zh-CN" altLang="en-US" sz="2000" dirty="0">
              <a:latin typeface="标准粗黑" panose="02000503000000000000" charset="-122"/>
              <a:ea typeface="标准粗黑" panose="02000503000000000000" charset="-122"/>
              <a:cs typeface="标准粗黑" panose="02000503000000000000" charset="-122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zh-CN" altLang="en-US" sz="2000" dirty="0">
              <a:latin typeface="标准粗黑" panose="02000503000000000000" charset="-122"/>
              <a:ea typeface="标准粗黑" panose="02000503000000000000" charset="-122"/>
              <a:cs typeface="标准粗黑" panose="02000503000000000000" charset="-122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altLang="zh-CN" sz="2000" b="1" dirty="0">
                <a:solidFill>
                  <a:srgbClr val="0045EB"/>
                </a:solidFill>
                <a:latin typeface="Daytona" panose="020B0604030500040204" pitchFamily="34" charset="0"/>
              </a:rPr>
              <a:t>2. </a:t>
            </a:r>
            <a:r>
              <a:rPr lang="zh-CN" altLang="en-US" sz="2000" b="1" dirty="0">
                <a:solidFill>
                  <a:srgbClr val="0045EB"/>
                </a:solidFill>
                <a:latin typeface="Daytona" panose="020B0604030500040204" pitchFamily="34" charset="0"/>
              </a:rPr>
              <a:t>新环境配置和时间问题（后端开发仍待完善）</a:t>
            </a:r>
            <a:endParaRPr lang="zh-CN" altLang="en-US" sz="2000" b="1" dirty="0">
              <a:solidFill>
                <a:srgbClr val="0045EB"/>
              </a:solidFill>
              <a:latin typeface="Daytona" panose="020B060403050004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altLang="zh-CN" sz="2000" b="1" dirty="0">
              <a:solidFill>
                <a:srgbClr val="0045EB"/>
              </a:solidFill>
              <a:latin typeface="Daytona" panose="020B0604030500040204" pitchFamily="34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latin typeface="标准粗黑" panose="02000503000000000000" charset="-122"/>
                <a:ea typeface="标准粗黑" panose="02000503000000000000" charset="-122"/>
              </a:rPr>
              <a:t>在今天汇报之后继续进行后端的开发，与目前前端已经写好的功能进行接口</a:t>
            </a:r>
            <a:r>
              <a:rPr lang="zh-CN" altLang="en-US" sz="2000" dirty="0">
                <a:latin typeface="标准粗黑" panose="02000503000000000000" charset="-122"/>
                <a:ea typeface="标准粗黑" panose="02000503000000000000" charset="-122"/>
              </a:rPr>
              <a:t>对接</a:t>
            </a:r>
            <a:endParaRPr lang="zh-CN" altLang="en-US" sz="2000" dirty="0">
              <a:latin typeface="标准粗黑" panose="02000503000000000000" charset="-122"/>
              <a:ea typeface="标准粗黑" panose="02000503000000000000" charset="-122"/>
            </a:endParaRPr>
          </a:p>
        </p:txBody>
      </p:sp>
      <p:grpSp>
        <p:nvGrpSpPr>
          <p:cNvPr id="20" name="Group 19"/>
          <p:cNvGrpSpPr>
            <a:grpSpLocks noGrp="1" noRot="1" noChangeAspect="1" noMove="1" noResize="1" noUngrp="1"/>
          </p:cNvGrpSpPr>
          <p:nvPr/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/>
            <p:cNvSpPr/>
            <p:nvPr/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1"/>
            <p:cNvSpPr/>
            <p:nvPr/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Graphic 12" descr="盒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  <p:sp>
        <p:nvSpPr>
          <p:cNvPr id="4" name="!!矩形 17"/>
          <p:cNvSpPr/>
          <p:nvPr/>
        </p:nvSpPr>
        <p:spPr>
          <a:xfrm>
            <a:off x="575578" y="333464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!!Rectangle 48"/>
          <p:cNvSpPr/>
          <p:nvPr>
            <p:custDataLst>
              <p:tags r:id="rId2"/>
            </p:custDataLst>
          </p:nvPr>
        </p:nvSpPr>
        <p:spPr>
          <a:xfrm>
            <a:off x="8373110" y="3429000"/>
            <a:ext cx="3818255" cy="1202875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osefin Sans" panose="00000500000000000000" pitchFamily="2" charset="0"/>
                <a:ea typeface="方正清刻本悦宋简体" panose="02000000000000000000" pitchFamily="2" charset="-122"/>
                <a:cs typeface="Segoe UI Light" panose="020B0502040204020203" pitchFamily="34" charset="0"/>
                <a:sym typeface="+mn-ea"/>
              </a:rPr>
              <a:t>测试与反馈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osefin Sans" panose="00000500000000000000" pitchFamily="2" charset="0"/>
              <a:ea typeface="方正清刻本悦宋简体" panose="02000000000000000000" pitchFamily="2" charset="-122"/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8" name="!!矩形 17"/>
          <p:cNvSpPr/>
          <p:nvPr/>
        </p:nvSpPr>
        <p:spPr>
          <a:xfrm>
            <a:off x="8112598" y="2823431"/>
            <a:ext cx="174588" cy="1528233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!!文本框 95"/>
          <p:cNvSpPr txBox="1"/>
          <p:nvPr/>
        </p:nvSpPr>
        <p:spPr>
          <a:xfrm>
            <a:off x="8373179" y="2712643"/>
            <a:ext cx="24208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Josefin Sans" panose="00000500000000000000" pitchFamily="2" charset="0"/>
              </a:rPr>
              <a:t>Part 3</a:t>
            </a:r>
            <a:endParaRPr lang="zh-CN" altLang="en-US" sz="6000" b="1" dirty="0">
              <a:solidFill>
                <a:schemeClr val="bg1"/>
              </a:solidFill>
              <a:latin typeface="Josefin Sans" panose="00000500000000000000" pitchFamily="2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0" y="3026410"/>
            <a:ext cx="5089525" cy="2729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3072765"/>
            <a:ext cx="5567680" cy="2682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0845" y="5975985"/>
            <a:ext cx="114922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  <a:sym typeface="+mn-ea"/>
              </a:rPr>
              <a:t>For Huawei devices that support API 9, all tests can pass. However, for devices with API 10 and above, the tests fail.</a:t>
            </a:r>
            <a:endParaRPr lang="en-US" altLang="zh-CN" sz="20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8" name="!!Rectangle 48"/>
          <p:cNvSpPr/>
          <p:nvPr>
            <p:custDataLst>
              <p:tags r:id="rId3"/>
            </p:custDataLst>
          </p:nvPr>
        </p:nvSpPr>
        <p:spPr>
          <a:xfrm>
            <a:off x="781266" y="103455"/>
            <a:ext cx="3183079" cy="837406"/>
          </a:xfrm>
          <a:prstGeom prst="roundRect">
            <a:avLst/>
          </a:prstGeom>
        </p:spPr>
        <p:txBody>
          <a:bodyPr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dirty="0">
                <a:latin typeface="Josefin Sans" panose="00000500000000000000" pitchFamily="2" charset="0"/>
                <a:ea typeface="阿里妈妈数黑体" pitchFamily="2" charset="-122"/>
                <a:cs typeface="Segoe UI Light" panose="020B0502040204020203" pitchFamily="34" charset="0"/>
                <a:sym typeface="+mn-ea"/>
              </a:rPr>
              <a:t>Test</a:t>
            </a:r>
            <a:endParaRPr lang="en-US" altLang="zh-CN" sz="3600" b="1" dirty="0">
              <a:latin typeface="Josefin Sans" panose="00000500000000000000" pitchFamily="2" charset="0"/>
              <a:ea typeface="阿里妈妈数黑体" pitchFamily="2" charset="-122"/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7" name="!!矩形 17"/>
          <p:cNvSpPr/>
          <p:nvPr/>
        </p:nvSpPr>
        <p:spPr>
          <a:xfrm>
            <a:off x="484138" y="255359"/>
            <a:ext cx="151498" cy="558711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993140"/>
            <a:ext cx="10656570" cy="198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>
        <p159:morph option="byObject"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96.902125984252,&quot;left&quot;:93.00771653543306,&quot;top&quot;:125.87393700787402,&quot;width&quot;:781.9590551181103}"/>
</p:tagLst>
</file>

<file path=ppt/tags/tag10.xml><?xml version="1.0" encoding="utf-8"?>
<p:tagLst xmlns:p="http://schemas.openxmlformats.org/presentationml/2006/main">
  <p:tag name="KSO_WM_DIAGRAM_VIRTUALLY_FRAME" val="{&quot;height&quot;:396.902125984252,&quot;left&quot;:93.00771653543306,&quot;top&quot;:125.87393700787402,&quot;width&quot;:781.9590551181103}"/>
</p:tagLst>
</file>

<file path=ppt/tags/tag11.xml><?xml version="1.0" encoding="utf-8"?>
<p:tagLst xmlns:p="http://schemas.openxmlformats.org/presentationml/2006/main">
  <p:tag name="KSO_WM_DIAGRAM_VIRTUALLY_FRAME" val="{&quot;height&quot;:396.902125984252,&quot;left&quot;:93.00771653543306,&quot;top&quot;:125.87393700787402,&quot;width&quot;:781.9590551181103}"/>
</p:tagLst>
</file>

<file path=ppt/tags/tag12.xml><?xml version="1.0" encoding="utf-8"?>
<p:tagLst xmlns:p="http://schemas.openxmlformats.org/presentationml/2006/main">
  <p:tag name="KSO_WM_FULL_TEXT_BEAUTIFY_COPY_ID" val="5"/>
  <p:tag name="KSO_WM_DIAGRAM_VIRTUALLY_FRAME" val="{&quot;height&quot;:396.902125984252,&quot;left&quot;:93.00771653543306,&quot;top&quot;:125.87393700787402,&quot;width&quot;:781.9590551181103}"/>
</p:tagLst>
</file>

<file path=ppt/tags/tag13.xml><?xml version="1.0" encoding="utf-8"?>
<p:tagLst xmlns:p="http://schemas.openxmlformats.org/presentationml/2006/main">
  <p:tag name="KSO_WM_FULL_TEXT_BEAUTIFY_COPY_ID" val="49"/>
  <p:tag name="KSO_WM_DIAGRAM_VIRTUALLY_FRAME" val="{&quot;height&quot;:396.902125984252,&quot;left&quot;:93.00771653543306,&quot;top&quot;:125.87393700787402,&quot;width&quot;:781.9590551181103}"/>
</p:tagLst>
</file>

<file path=ppt/tags/tag14.xml><?xml version="1.0" encoding="utf-8"?>
<p:tagLst xmlns:p="http://schemas.openxmlformats.org/presentationml/2006/main">
  <p:tag name="KSO_WM_DIAGRAM_VIRTUALLY_FRAME" val="{&quot;height&quot;:396.902125984252,&quot;left&quot;:93.00771653543306,&quot;top&quot;:125.87393700787402,&quot;width&quot;:781.9590551181103}"/>
</p:tagLst>
</file>

<file path=ppt/tags/tag15.xml><?xml version="1.0" encoding="utf-8"?>
<p:tagLst xmlns:p="http://schemas.openxmlformats.org/presentationml/2006/main">
  <p:tag name="KSO_WM_FULL_TEXT_BEAUTIFY_COPY_ID" val="150995249"/>
</p:tagLst>
</file>

<file path=ppt/tags/tag16.xml><?xml version="1.0" encoding="utf-8"?>
<p:tagLst xmlns:p="http://schemas.openxmlformats.org/presentationml/2006/main">
  <p:tag name="KSO_WM_FULL_TEXT_BEAUTIFY_COPY_ID" val="49"/>
</p:tagLst>
</file>

<file path=ppt/tags/tag17.xml><?xml version="1.0" encoding="utf-8"?>
<p:tagLst xmlns:p="http://schemas.openxmlformats.org/presentationml/2006/main">
  <p:tag name="KSO_WM_FULL_TEXT_BEAUTIFY_COPY_ID" val="49"/>
</p:tagLst>
</file>

<file path=ppt/tags/tag18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1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FULL_TEXT_BEAUTIFY_COPY_ID" val="4"/>
</p:tagLst>
</file>

<file path=ppt/tags/tag20.xml><?xml version="1.0" encoding="utf-8"?>
<p:tagLst xmlns:p="http://schemas.openxmlformats.org/presentationml/2006/main">
  <p:tag name="KSO_WM_FULL_TEXT_BEAUTIFY_COPY_ID" val="49"/>
</p:tagLst>
</file>

<file path=ppt/tags/tag21.xml><?xml version="1.0" encoding="utf-8"?>
<p:tagLst xmlns:p="http://schemas.openxmlformats.org/presentationml/2006/main">
  <p:tag name="KSO_WM_FULL_TEXT_BEAUTIFY_COPY_ID" val="49"/>
</p:tagLst>
</file>

<file path=ppt/tags/tag22.xml><?xml version="1.0" encoding="utf-8"?>
<p:tagLst xmlns:p="http://schemas.openxmlformats.org/presentationml/2006/main">
  <p:tag name="KSO_WM_FULL_TEXT_BEAUTIFY_COPY_ID" val="150995347"/>
</p:tagLst>
</file>

<file path=ppt/tags/tag23.xml><?xml version="1.0" encoding="utf-8"?>
<p:tagLst xmlns:p="http://schemas.openxmlformats.org/presentationml/2006/main">
  <p:tag name="KSO_WM_FULL_TEXT_BEAUTIFY_COPY_ID" val="49"/>
</p:tagLst>
</file>

<file path=ppt/tags/tag24.xml><?xml version="1.0" encoding="utf-8"?>
<p:tagLst xmlns:p="http://schemas.openxmlformats.org/presentationml/2006/main">
  <p:tag name="KSO_WM_FULL_TEXT_BEAUTIFY_COPY_ID" val="49"/>
</p:tagLst>
</file>

<file path=ppt/tags/tag25.xml><?xml version="1.0" encoding="utf-8"?>
<p:tagLst xmlns:p="http://schemas.openxmlformats.org/presentationml/2006/main">
  <p:tag name="KSO_WM_FULL_TEXT_BEAUTIFY_COPY_ID" val="150995347"/>
</p:tagLst>
</file>

<file path=ppt/tags/tag26.xml><?xml version="1.0" encoding="utf-8"?>
<p:tagLst xmlns:p="http://schemas.openxmlformats.org/presentationml/2006/main">
  <p:tag name="KSO_WM_FULL_TEXT_BEAUTIFY_COPY_ID" val="49"/>
</p:tagLst>
</file>

<file path=ppt/tags/tag27.xml><?xml version="1.0" encoding="utf-8"?>
<p:tagLst xmlns:p="http://schemas.openxmlformats.org/presentationml/2006/main">
  <p:tag name="KSO_WM_FULL_TEXT_BEAUTIFY_COPY_ID" val="49"/>
</p:tagLst>
</file>

<file path=ppt/tags/tag28.xml><?xml version="1.0" encoding="utf-8"?>
<p:tagLst xmlns:p="http://schemas.openxmlformats.org/presentationml/2006/main">
  <p:tag name="KSO_WM_FULL_TEXT_BEAUTIFY_COPY_ID" val="49"/>
</p:tagLst>
</file>

<file path=ppt/tags/tag29.xml><?xml version="1.0" encoding="utf-8"?>
<p:tagLst xmlns:p="http://schemas.openxmlformats.org/presentationml/2006/main">
  <p:tag name="KSO_WM_FULL_TEXT_BEAUTIFY_COPY_ID" val="49"/>
</p:tagLst>
</file>

<file path=ppt/tags/tag3.xml><?xml version="1.0" encoding="utf-8"?>
<p:tagLst xmlns:p="http://schemas.openxmlformats.org/presentationml/2006/main">
  <p:tag name="KSO_WM_DIAGRAM_VIRTUALLY_FRAME" val="{&quot;height&quot;:396.902125984252,&quot;left&quot;:93.00771653543306,&quot;top&quot;:125.87393700787402,&quot;width&quot;:781.9590551181103}"/>
</p:tagLst>
</file>

<file path=ppt/tags/tag30.xml><?xml version="1.0" encoding="utf-8"?>
<p:tagLst xmlns:p="http://schemas.openxmlformats.org/presentationml/2006/main">
  <p:tag name="KSO_WM_FULL_TEXT_BEAUTIFY_COPY_ID" val="49"/>
</p:tagLst>
</file>

<file path=ppt/tags/tag31.xml><?xml version="1.0" encoding="utf-8"?>
<p:tagLst xmlns:p="http://schemas.openxmlformats.org/presentationml/2006/main">
  <p:tag name="KSO_WM_FULL_TEXT_BEAUTIFY_COPY_ID" val="49"/>
</p:tagLst>
</file>

<file path=ppt/tags/tag32.xml><?xml version="1.0" encoding="utf-8"?>
<p:tagLst xmlns:p="http://schemas.openxmlformats.org/presentationml/2006/main">
  <p:tag name="KSO_WM_FULL_TEXT_BEAUTIFY_COPY_ID" val="49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FULL_TEXT_BEAUTIFY_COPY_ID" val="49"/>
</p:tagLst>
</file>

<file path=ppt/tags/tag35.xml><?xml version="1.0" encoding="utf-8"?>
<p:tagLst xmlns:p="http://schemas.openxmlformats.org/presentationml/2006/main">
  <p:tag name="KSO_WM_FULL_TEXT_BEAUTIFY_COPY_ID" val="49"/>
</p:tagLst>
</file>

<file path=ppt/tags/tag36.xml><?xml version="1.0" encoding="utf-8"?>
<p:tagLst xmlns:p="http://schemas.openxmlformats.org/presentationml/2006/main">
  <p:tag name="KSO_WM_FULL_TEXT_BEAUTIFY_COPY_ID" val="49"/>
</p:tagLst>
</file>

<file path=ppt/tags/tag37.xml><?xml version="1.0" encoding="utf-8"?>
<p:tagLst xmlns:p="http://schemas.openxmlformats.org/presentationml/2006/main">
  <p:tag name="KSO_WM_FULL_TEXT_BEAUTIFY_COPY_ID" val="49"/>
</p:tagLst>
</file>

<file path=ppt/tags/tag38.xml><?xml version="1.0" encoding="utf-8"?>
<p:tagLst xmlns:p="http://schemas.openxmlformats.org/presentationml/2006/main">
  <p:tag name="KSO_WM_FULL_TEXT_BEAUTIFY_COPY_ID" val="49"/>
</p:tagLst>
</file>

<file path=ppt/tags/tag39.xml><?xml version="1.0" encoding="utf-8"?>
<p:tagLst xmlns:p="http://schemas.openxmlformats.org/presentationml/2006/main">
  <p:tag name="KSO_WM_FULL_TEXT_BEAUTIFY_COPY_ID" val="49"/>
</p:tagLst>
</file>

<file path=ppt/tags/tag4.xml><?xml version="1.0" encoding="utf-8"?>
<p:tagLst xmlns:p="http://schemas.openxmlformats.org/presentationml/2006/main">
  <p:tag name="KSO_WM_FULL_TEXT_BEAUTIFY_COPY_ID" val="5"/>
  <p:tag name="KSO_WM_DIAGRAM_VIRTUALLY_FRAME" val="{&quot;height&quot;:396.902125984252,&quot;left&quot;:93.00771653543306,&quot;top&quot;:125.87393700787402,&quot;width&quot;:781.9590551181103}"/>
</p:tagLst>
</file>

<file path=ppt/tags/tag40.xml><?xml version="1.0" encoding="utf-8"?>
<p:tagLst xmlns:p="http://schemas.openxmlformats.org/presentationml/2006/main">
  <p:tag name="KSO_WM_UNIT_TABLE_BEAUTIFY" val="smartTable{12fd0c93-d240-4ec1-916e-67b522e42908}"/>
  <p:tag name="TABLE_ENDDRAG_ORIGIN_RECT" val="760*341"/>
  <p:tag name="TABLE_ENDDRAG_RECT" val="108*116*760*341"/>
</p:tagLst>
</file>

<file path=ppt/tags/tag41.xml><?xml version="1.0" encoding="utf-8"?>
<p:tagLst xmlns:p="http://schemas.openxmlformats.org/presentationml/2006/main">
  <p:tag name="KSO_WM_FULL_TEXT_BEAUTIFY_COPY_ID" val="49"/>
</p:tagLst>
</file>

<file path=ppt/tags/tag42.xml><?xml version="1.0" encoding="utf-8"?>
<p:tagLst xmlns:p="http://schemas.openxmlformats.org/presentationml/2006/main">
  <p:tag name="KSO_WM_FULL_TEXT_BEAUTIFY_COPY_ID" val="71"/>
</p:tagLst>
</file>

<file path=ppt/tags/tag43.xml><?xml version="1.0" encoding="utf-8"?>
<p:tagLst xmlns:p="http://schemas.openxmlformats.org/presentationml/2006/main">
  <p:tag name="KSO_WM_FULL_TEXT_BEAUTIFY_COPY_ID" val="150995359"/>
</p:tagLst>
</file>

<file path=ppt/tags/tag5.xml><?xml version="1.0" encoding="utf-8"?>
<p:tagLst xmlns:p="http://schemas.openxmlformats.org/presentationml/2006/main">
  <p:tag name="KSO_WM_FULL_TEXT_BEAUTIFY_COPY_ID" val="49"/>
  <p:tag name="KSO_WM_DIAGRAM_VIRTUALLY_FRAME" val="{&quot;height&quot;:396.902125984252,&quot;left&quot;:93.00771653543306,&quot;top&quot;:125.87393700787402,&quot;width&quot;:781.9590551181103}"/>
</p:tagLst>
</file>

<file path=ppt/tags/tag6.xml><?xml version="1.0" encoding="utf-8"?>
<p:tagLst xmlns:p="http://schemas.openxmlformats.org/presentationml/2006/main">
  <p:tag name="KSO_WM_DIAGRAM_VIRTUALLY_FRAME" val="{&quot;height&quot;:396.902125984252,&quot;left&quot;:93.00771653543306,&quot;top&quot;:125.87393700787402,&quot;width&quot;:781.9590551181103}"/>
</p:tagLst>
</file>

<file path=ppt/tags/tag7.xml><?xml version="1.0" encoding="utf-8"?>
<p:tagLst xmlns:p="http://schemas.openxmlformats.org/presentationml/2006/main">
  <p:tag name="KSO_WM_DIAGRAM_VIRTUALLY_FRAME" val="{&quot;height&quot;:396.902125984252,&quot;left&quot;:93.00771653543306,&quot;top&quot;:125.87393700787402,&quot;width&quot;:781.9590551181103}"/>
</p:tagLst>
</file>

<file path=ppt/tags/tag8.xml><?xml version="1.0" encoding="utf-8"?>
<p:tagLst xmlns:p="http://schemas.openxmlformats.org/presentationml/2006/main">
  <p:tag name="KSO_WM_FULL_TEXT_BEAUTIFY_COPY_ID" val="5"/>
  <p:tag name="KSO_WM_DIAGRAM_VIRTUALLY_FRAME" val="{&quot;height&quot;:396.902125984252,&quot;left&quot;:93.00771653543306,&quot;top&quot;:125.87393700787402,&quot;width&quot;:781.9590551181103}"/>
</p:tagLst>
</file>

<file path=ppt/tags/tag9.xml><?xml version="1.0" encoding="utf-8"?>
<p:tagLst xmlns:p="http://schemas.openxmlformats.org/presentationml/2006/main">
  <p:tag name="KSO_WM_FULL_TEXT_BEAUTIFY_COPY_ID" val="49"/>
  <p:tag name="KSO_WM_DIAGRAM_VIRTUALLY_FRAME" val="{&quot;height&quot;:396.902125984252,&quot;left&quot;:93.00771653543306,&quot;top&quot;:125.87393700787402,&quot;width&quot;:781.959055118110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1844</Words>
  <Application>WPS 演示</Application>
  <PresentationFormat>宽屏</PresentationFormat>
  <Paragraphs>140</Paragraphs>
  <Slides>19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55" baseType="lpstr">
      <vt:lpstr>Arial</vt:lpstr>
      <vt:lpstr>宋体</vt:lpstr>
      <vt:lpstr>Wingdings</vt:lpstr>
      <vt:lpstr>! PEPSI !</vt:lpstr>
      <vt:lpstr>思源黑体 CN Regular</vt:lpstr>
      <vt:lpstr>Open Sans</vt:lpstr>
      <vt:lpstr>方正楷体_GB2312</vt:lpstr>
      <vt:lpstr>思源黑体 CN Bold</vt:lpstr>
      <vt:lpstr>7th Service</vt:lpstr>
      <vt:lpstr>微软雅黑</vt:lpstr>
      <vt:lpstr>Segoe UI</vt:lpstr>
      <vt:lpstr>Montserrat</vt:lpstr>
      <vt:lpstr>Josefin Sans</vt:lpstr>
      <vt:lpstr>方正清刻本悦宋简体</vt:lpstr>
      <vt:lpstr>Segoe UI Light</vt:lpstr>
      <vt:lpstr>366-CAI978</vt:lpstr>
      <vt:lpstr>阿里妈妈数黑体</vt:lpstr>
      <vt:lpstr>Daytona</vt:lpstr>
      <vt:lpstr>标准粗黑</vt:lpstr>
      <vt:lpstr>OPPOSans H</vt:lpstr>
      <vt:lpstr>方正公文小标宋</vt:lpstr>
      <vt:lpstr>Open Sans SemiBold</vt:lpstr>
      <vt:lpstr>Yu Gothic UI Semibold</vt:lpstr>
      <vt:lpstr>方正兰亭黑简体</vt:lpstr>
      <vt:lpstr>Times New Roman</vt:lpstr>
      <vt:lpstr>得意黑</vt:lpstr>
      <vt:lpstr>Helvetica</vt:lpstr>
      <vt:lpstr>思源黑体 CN Regular</vt:lpstr>
      <vt:lpstr>Wide Latin</vt:lpstr>
      <vt:lpstr>Arial Unicode MS</vt:lpstr>
      <vt:lpstr>等线 Light</vt:lpstr>
      <vt:lpstr>等线</vt:lpstr>
      <vt:lpstr>Segoe Print</vt:lpstr>
      <vt:lpstr>黑体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 宏</dc:creator>
  <cp:lastModifiedBy>知秋</cp:lastModifiedBy>
  <cp:revision>103</cp:revision>
  <dcterms:created xsi:type="dcterms:W3CDTF">2022-10-30T12:08:00Z</dcterms:created>
  <dcterms:modified xsi:type="dcterms:W3CDTF">2024-12-18T11:40:52Z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754A16A051034AA0B959EE8C7A4A933D_12</vt:lpwstr>
  </property>
  <property fmtid="{D5CDD505-2E9C-101B-9397-08002B2CF9AE}" pid="3" name="KSOProductBuildVer">
    <vt:lpwstr>2052-12.1.0.19302</vt:lpwstr>
  </property>
</Properties>
</file>